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charts/chart1.xml" ContentType="application/vnd.openxmlformats-officedocument.drawingml.chart+xml"/>
  <Override PartName="/ppt/charts/chart2.xml" ContentType="application/vnd.openxmlformats-officedocument.drawingml.chart+xml"/>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Calibri"/>
              </a:defRPr>
            </a:pPr>
            <a:r>
              <a:rPr b="0" i="0" strike="noStrike" sz="1800" u="none">
                <a:solidFill>
                  <a:srgbClr val="595959"/>
                </a:solidFill>
                <a:latin typeface="Calibri"/>
              </a:rPr>
              <a:t>Título de gráfica</a:t>
            </a:r>
          </a:p>
        </c:rich>
      </c:tx>
      <c:layout>
        <c:manualLayout>
          <c:xMode val="edge"/>
          <c:yMode val="edge"/>
          <c:x val="0.382946"/>
          <c:y val="0"/>
          <c:w val="0.234108"/>
          <c:h val="0.0964254"/>
        </c:manualLayout>
      </c:layout>
      <c:overlay val="1"/>
      <c:spPr>
        <a:noFill/>
        <a:effectLst/>
      </c:spPr>
    </c:title>
    <c:autoTitleDeleted val="1"/>
    <c:plotArea>
      <c:layout>
        <c:manualLayout>
          <c:layoutTarget val="inner"/>
          <c:xMode val="edge"/>
          <c:yMode val="edge"/>
          <c:x val="0.0504722"/>
          <c:y val="0.0964254"/>
          <c:w val="0.944528"/>
          <c:h val="0.783662"/>
        </c:manualLayout>
      </c:layout>
      <c:barChart>
        <c:barDir val="col"/>
        <c:grouping val="clustered"/>
        <c:varyColors val="0"/>
        <c:ser>
          <c:idx val="0"/>
          <c:order val="0"/>
          <c:tx>
            <c:strRef>
              <c:f>Sheet1!$B$1</c:f>
              <c:strCache>
                <c:ptCount val="1"/>
                <c:pt idx="0">
                  <c:v>Serie 1</c:v>
                </c:pt>
              </c:strCache>
            </c:strRef>
          </c:tx>
          <c:spPr>
            <a:solidFill>
              <a:srgbClr val="FF7B00"/>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Sheet1!$B$2:$B$5</c:f>
              <c:numCache>
                <c:ptCount val="4"/>
                <c:pt idx="0">
                  <c:v>4.300000</c:v>
                </c:pt>
                <c:pt idx="1">
                  <c:v>2.500000</c:v>
                </c:pt>
                <c:pt idx="2">
                  <c:v>3.500000</c:v>
                </c:pt>
                <c:pt idx="3">
                  <c:v>4.500000</c:v>
                </c:pt>
              </c:numCache>
            </c:numRef>
          </c:val>
        </c:ser>
        <c:ser>
          <c:idx val="1"/>
          <c:order val="1"/>
          <c:tx>
            <c:strRef>
              <c:f>Sheet1!$C$1</c:f>
              <c:strCache>
                <c:ptCount val="1"/>
                <c:pt idx="0">
                  <c:v>Serie 2</c:v>
                </c:pt>
              </c:strCache>
            </c:strRef>
          </c:tx>
          <c:spPr>
            <a:solidFill>
              <a:srgbClr val="000000"/>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Sheet1!$C$2:$C$5</c:f>
              <c:numCache>
                <c:ptCount val="4"/>
                <c:pt idx="0">
                  <c:v>2.400000</c:v>
                </c:pt>
                <c:pt idx="1">
                  <c:v>4.400000</c:v>
                </c:pt>
                <c:pt idx="2">
                  <c:v>1.800000</c:v>
                </c:pt>
                <c:pt idx="3">
                  <c:v>2.800000</c:v>
                </c:pt>
              </c:numCache>
            </c:numRef>
          </c:val>
        </c:ser>
        <c:ser>
          <c:idx val="2"/>
          <c:order val="2"/>
          <c:tx>
            <c:strRef>
              <c:f>Sheet1!$D$1</c:f>
              <c:strCache>
                <c:ptCount val="1"/>
                <c:pt idx="0">
                  <c:v>Serie 3</c:v>
                </c:pt>
              </c:strCache>
            </c:strRef>
          </c:tx>
          <c:spPr>
            <a:solidFill>
              <a:schemeClr val="accent3"/>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Sheet1!$A$2:$A$5</c:f>
              <c:strCache>
                <c:ptCount val="4"/>
                <c:pt idx="0">
                  <c:v>Categoría 1</c:v>
                </c:pt>
                <c:pt idx="1">
                  <c:v>Categoría 2</c:v>
                </c:pt>
                <c:pt idx="2">
                  <c:v>Categoría 3</c:v>
                </c:pt>
                <c:pt idx="3">
                  <c:v>Categoría 4</c:v>
                </c:pt>
              </c:strCache>
            </c:strRef>
          </c:cat>
          <c:val>
            <c:numRef>
              <c:f>Sheet1!$D$2:$D$5</c:f>
              <c:numCache>
                <c:ptCount val="4"/>
                <c:pt idx="0">
                  <c:v>2.000000</c:v>
                </c:pt>
                <c:pt idx="1">
                  <c:v>2.000000</c:v>
                </c:pt>
                <c:pt idx="2">
                  <c:v>3.000000</c:v>
                </c:pt>
                <c:pt idx="3">
                  <c:v>5.000000</c:v>
                </c:pt>
              </c:numCache>
            </c:numRef>
          </c:val>
        </c:ser>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b="0" i="0" strike="noStrike" sz="11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b="0" i="0" strike="noStrike" sz="1100" u="none">
                <a:solidFill>
                  <a:srgbClr val="595959"/>
                </a:solidFill>
                <a:latin typeface="Calibri"/>
              </a:defRPr>
            </a:pPr>
          </a:p>
        </c:txPr>
        <c:crossAx val="2094734552"/>
        <c:crosses val="autoZero"/>
        <c:crossBetween val="between"/>
        <c:majorUnit val="1.25"/>
        <c:minorUnit val="0.625"/>
      </c:valAx>
      <c:spPr>
        <a:noFill/>
        <a:ln w="12700" cap="flat">
          <a:noFill/>
          <a:miter lim="400000"/>
        </a:ln>
        <a:effectLst/>
      </c:spPr>
    </c:plotArea>
    <c:legend>
      <c:legendPos val="b"/>
      <c:layout>
        <c:manualLayout>
          <c:xMode val="edge"/>
          <c:yMode val="edge"/>
          <c:x val="0.335391"/>
          <c:y val="0.953059"/>
          <c:w val="0.36013"/>
          <c:h val="0.0469408"/>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595959"/>
                </a:solidFill>
                <a:latin typeface="Calibri"/>
              </a:defRPr>
            </a:pPr>
            <a:r>
              <a:rPr b="0" i="0" strike="noStrike" sz="1800" u="none">
                <a:solidFill>
                  <a:srgbClr val="595959"/>
                </a:solidFill>
                <a:latin typeface="Calibri"/>
              </a:rPr>
              <a:t>LOREM</a:t>
            </a:r>
          </a:p>
        </c:rich>
      </c:tx>
      <c:layout>
        <c:manualLayout>
          <c:xMode val="edge"/>
          <c:yMode val="edge"/>
          <c:x val="0.400571"/>
          <c:y val="0"/>
          <c:w val="0.198859"/>
          <c:h val="0.103936"/>
        </c:manualLayout>
      </c:layout>
      <c:overlay val="1"/>
      <c:spPr>
        <a:noFill/>
        <a:effectLst/>
      </c:spPr>
    </c:title>
    <c:autoTitleDeleted val="1"/>
    <c:plotArea>
      <c:layout>
        <c:manualLayout>
          <c:layoutTarget val="inner"/>
          <c:xMode val="edge"/>
          <c:yMode val="edge"/>
          <c:x val="0.0461419"/>
          <c:y val="0.103936"/>
          <c:w val="0.907716"/>
          <c:h val="0.8046"/>
        </c:manualLayout>
      </c:layout>
      <c:pieChart>
        <c:varyColors val="0"/>
        <c:ser>
          <c:idx val="0"/>
          <c:order val="0"/>
          <c:tx>
            <c:strRef>
              <c:f>Sheet1!$A$2</c:f>
              <c:strCache>
                <c:ptCount val="1"/>
                <c:pt idx="0">
                  <c:v>Ventas</c:v>
                </c:pt>
              </c:strCache>
            </c:strRef>
          </c:tx>
          <c:spPr>
            <a:solidFill>
              <a:srgbClr val="FF7B00"/>
            </a:solidFill>
            <a:ln w="19050" cap="flat">
              <a:solidFill>
                <a:srgbClr val="FFFFFF"/>
              </a:solidFill>
              <a:prstDash val="solid"/>
              <a:round/>
            </a:ln>
            <a:effectLst/>
          </c:spPr>
          <c:explosion val="0"/>
          <c:dPt>
            <c:idx val="0"/>
            <c:explosion val="0"/>
            <c:spPr>
              <a:solidFill>
                <a:srgbClr val="FF7B00"/>
              </a:solidFill>
              <a:ln w="19050" cap="flat">
                <a:solidFill>
                  <a:srgbClr val="FFFFFF"/>
                </a:solidFill>
                <a:prstDash val="solid"/>
                <a:round/>
              </a:ln>
              <a:effectLst/>
            </c:spPr>
          </c:dPt>
          <c:dPt>
            <c:idx val="1"/>
            <c:explosion val="0"/>
            <c:spPr>
              <a:solidFill>
                <a:srgbClr val="000000"/>
              </a:solidFill>
              <a:ln w="19050" cap="flat">
                <a:solidFill>
                  <a:srgbClr val="FFFFFF"/>
                </a:solidFill>
                <a:prstDash val="solid"/>
                <a:round/>
              </a:ln>
              <a:effectLst/>
            </c:spPr>
          </c:dPt>
          <c:dPt>
            <c:idx val="2"/>
            <c:explosion val="0"/>
            <c:spPr>
              <a:solidFill>
                <a:schemeClr val="accent3"/>
              </a:solidFill>
              <a:ln w="19050" cap="flat">
                <a:solidFill>
                  <a:srgbClr val="FFFFFF"/>
                </a:solidFill>
                <a:prstDash val="solid"/>
                <a:round/>
              </a:ln>
              <a:effectLst/>
            </c:spPr>
          </c:dPt>
          <c:dPt>
            <c:idx val="3"/>
            <c:explosion val="0"/>
            <c:spPr>
              <a:solidFill>
                <a:schemeClr val="accent4"/>
              </a:solidFill>
              <a:ln w="19050" cap="flat">
                <a:solidFill>
                  <a:srgbClr val="FFFFFF"/>
                </a:solidFill>
                <a:prstDash val="solid"/>
                <a:round/>
              </a:ln>
              <a:effectLst/>
            </c:spPr>
          </c:dPt>
          <c:dLbls>
            <c:dLbl>
              <c:idx val="0"/>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1"/>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2"/>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dLbl>
              <c:idx val="3"/>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dLbl>
            <c:numFmt formatCode="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Sheet1!$B$1:$E$1</c:f>
              <c:strCache>
                <c:ptCount val="4"/>
                <c:pt idx="0">
                  <c:v>1er trim.</c:v>
                </c:pt>
                <c:pt idx="1">
                  <c:v>2º trim.</c:v>
                </c:pt>
                <c:pt idx="2">
                  <c:v>3er trim.</c:v>
                </c:pt>
                <c:pt idx="3">
                  <c:v>4º trim.</c:v>
                </c:pt>
              </c:strCache>
            </c:strRef>
          </c:cat>
          <c:val>
            <c:numRef>
              <c:f>Sheet1!$B$2:$E$2</c:f>
              <c:numCache>
                <c:ptCount val="4"/>
                <c:pt idx="0">
                  <c:v>8.200000</c:v>
                </c:pt>
                <c:pt idx="1">
                  <c:v>3.200000</c:v>
                </c:pt>
                <c:pt idx="2">
                  <c:v>1.400000</c:v>
                </c:pt>
                <c:pt idx="3">
                  <c:v>1.200000</c:v>
                </c:pt>
              </c:numCache>
            </c:numRef>
          </c:val>
        </c:ser>
        <c:firstSliceAng val="0"/>
      </c:pieChart>
      <c:spPr>
        <a:noFill/>
        <a:ln w="12700" cap="flat">
          <a:noFill/>
          <a:miter lim="400000"/>
        </a:ln>
        <a:effectLst/>
      </c:spPr>
    </c:plotArea>
    <c:legend>
      <c:legendPos val="b"/>
      <c:layout>
        <c:manualLayout>
          <c:xMode val="edge"/>
          <c:yMode val="edge"/>
          <c:x val="0"/>
          <c:y val="0.952085"/>
          <c:w val="1"/>
          <c:h val="0.0479153"/>
        </c:manualLayout>
      </c:layout>
      <c:overlay val="1"/>
      <c:spPr>
        <a:noFill/>
        <a:ln w="12700" cap="flat">
          <a:noFill/>
          <a:miter lim="400000"/>
        </a:ln>
        <a:effectLst/>
      </c:spPr>
      <c:txPr>
        <a:bodyPr rot="0"/>
        <a:lstStyle/>
        <a:p>
          <a:pPr>
            <a:defRPr b="0" i="0" strike="noStrike" sz="1100" u="none">
              <a:solidFill>
                <a:srgbClr val="595959"/>
              </a:solidFill>
              <a:latin typeface="Calibri"/>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de título">
    <p:spTree>
      <p:nvGrpSpPr>
        <p:cNvPr id="1" name=""/>
        <p:cNvGrpSpPr/>
        <p:nvPr/>
      </p:nvGrpSpPr>
      <p:grpSpPr>
        <a:xfrm>
          <a:off x="0" y="0"/>
          <a:ext cx="0" cy="0"/>
          <a:chOff x="0" y="0"/>
          <a:chExt cx="0" cy="0"/>
        </a:xfrm>
      </p:grpSpPr>
      <p:sp>
        <p:nvSpPr>
          <p:cNvPr id="11" name="Texto del título"/>
          <p:cNvSpPr txBox="1"/>
          <p:nvPr>
            <p:ph type="title"/>
          </p:nvPr>
        </p:nvSpPr>
        <p:spPr>
          <a:xfrm>
            <a:off x="1524000" y="1122362"/>
            <a:ext cx="9144000" cy="2387601"/>
          </a:xfrm>
          <a:prstGeom prst="rect">
            <a:avLst/>
          </a:prstGeom>
        </p:spPr>
        <p:txBody>
          <a:bodyPr anchor="b"/>
          <a:lstStyle>
            <a:lvl1pPr algn="ctr">
              <a:defRPr sz="6000"/>
            </a:lvl1pPr>
          </a:lstStyle>
          <a:p>
            <a:pPr/>
            <a:r>
              <a:t>Texto del título</a:t>
            </a:r>
          </a:p>
        </p:txBody>
      </p:sp>
      <p:sp>
        <p:nvSpPr>
          <p:cNvPr id="12" name="Nivel de texto 1…"/>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p:spTree>
      <p:nvGrpSpPr>
        <p:cNvPr id="1" name=""/>
        <p:cNvGrpSpPr/>
        <p:nvPr/>
      </p:nvGrpSpPr>
      <p:grpSpPr>
        <a:xfrm>
          <a:off x="0" y="0"/>
          <a:ext cx="0" cy="0"/>
          <a:chOff x="0" y="0"/>
          <a:chExt cx="0" cy="0"/>
        </a:xfrm>
      </p:grpSpPr>
      <p:sp>
        <p:nvSpPr>
          <p:cNvPr id="20" name="Texto del título"/>
          <p:cNvSpPr txBox="1"/>
          <p:nvPr>
            <p:ph type="title"/>
          </p:nvPr>
        </p:nvSpPr>
        <p:spPr>
          <a:prstGeom prst="rect">
            <a:avLst/>
          </a:prstGeom>
        </p:spPr>
        <p:txBody>
          <a:bodyPr/>
          <a:lstStyle/>
          <a:p>
            <a:pPr/>
            <a:r>
              <a:t>Texto del título</a:t>
            </a:r>
          </a:p>
        </p:txBody>
      </p:sp>
      <p:sp>
        <p:nvSpPr>
          <p:cNvPr id="21"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cabezado de sección">
    <p:spTree>
      <p:nvGrpSpPr>
        <p:cNvPr id="1" name=""/>
        <p:cNvGrpSpPr/>
        <p:nvPr/>
      </p:nvGrpSpPr>
      <p:grpSpPr>
        <a:xfrm>
          <a:off x="0" y="0"/>
          <a:ext cx="0" cy="0"/>
          <a:chOff x="0" y="0"/>
          <a:chExt cx="0" cy="0"/>
        </a:xfrm>
      </p:grpSpPr>
      <p:sp>
        <p:nvSpPr>
          <p:cNvPr id="29" name="Texto del título"/>
          <p:cNvSpPr txBox="1"/>
          <p:nvPr>
            <p:ph type="title"/>
          </p:nvPr>
        </p:nvSpPr>
        <p:spPr>
          <a:xfrm>
            <a:off x="831850" y="1709738"/>
            <a:ext cx="10515600" cy="2852737"/>
          </a:xfrm>
          <a:prstGeom prst="rect">
            <a:avLst/>
          </a:prstGeom>
        </p:spPr>
        <p:txBody>
          <a:bodyPr anchor="b"/>
          <a:lstStyle>
            <a:lvl1pPr>
              <a:defRPr sz="6000"/>
            </a:lvl1pPr>
          </a:lstStyle>
          <a:p>
            <a:pPr/>
            <a:r>
              <a:t>Texto del título</a:t>
            </a:r>
          </a:p>
        </p:txBody>
      </p:sp>
      <p:sp>
        <p:nvSpPr>
          <p:cNvPr id="30" name="Nivel de texto 1…"/>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os objetos">
    <p:spTree>
      <p:nvGrpSpPr>
        <p:cNvPr id="1" name=""/>
        <p:cNvGrpSpPr/>
        <p:nvPr/>
      </p:nvGrpSpPr>
      <p:grpSpPr>
        <a:xfrm>
          <a:off x="0" y="0"/>
          <a:ext cx="0" cy="0"/>
          <a:chOff x="0" y="0"/>
          <a:chExt cx="0" cy="0"/>
        </a:xfrm>
      </p:grpSpPr>
      <p:sp>
        <p:nvSpPr>
          <p:cNvPr id="38" name="Texto del título"/>
          <p:cNvSpPr txBox="1"/>
          <p:nvPr>
            <p:ph type="title"/>
          </p:nvPr>
        </p:nvSpPr>
        <p:spPr>
          <a:prstGeom prst="rect">
            <a:avLst/>
          </a:prstGeom>
        </p:spPr>
        <p:txBody>
          <a:bodyPr/>
          <a:lstStyle/>
          <a:p>
            <a:pPr/>
            <a:r>
              <a:t>Texto del título</a:t>
            </a:r>
          </a:p>
        </p:txBody>
      </p:sp>
      <p:sp>
        <p:nvSpPr>
          <p:cNvPr id="39" name="Nivel de texto 1…"/>
          <p:cNvSpPr txBox="1"/>
          <p:nvPr>
            <p:ph type="body" sz="half" idx="1"/>
          </p:nvPr>
        </p:nvSpPr>
        <p:spPr>
          <a:xfrm>
            <a:off x="838200" y="1825625"/>
            <a:ext cx="5181600" cy="4351338"/>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ción">
    <p:spTree>
      <p:nvGrpSpPr>
        <p:cNvPr id="1" name=""/>
        <p:cNvGrpSpPr/>
        <p:nvPr/>
      </p:nvGrpSpPr>
      <p:grpSpPr>
        <a:xfrm>
          <a:off x="0" y="0"/>
          <a:ext cx="0" cy="0"/>
          <a:chOff x="0" y="0"/>
          <a:chExt cx="0" cy="0"/>
        </a:xfrm>
      </p:grpSpPr>
      <p:sp>
        <p:nvSpPr>
          <p:cNvPr id="47" name="Texto del título"/>
          <p:cNvSpPr txBox="1"/>
          <p:nvPr>
            <p:ph type="title"/>
          </p:nvPr>
        </p:nvSpPr>
        <p:spPr>
          <a:xfrm>
            <a:off x="839787" y="365125"/>
            <a:ext cx="10515601" cy="1325563"/>
          </a:xfrm>
          <a:prstGeom prst="rect">
            <a:avLst/>
          </a:prstGeom>
        </p:spPr>
        <p:txBody>
          <a:bodyPr/>
          <a:lstStyle/>
          <a:p>
            <a:pPr/>
            <a:r>
              <a:t>Texto del título</a:t>
            </a:r>
          </a:p>
        </p:txBody>
      </p:sp>
      <p:sp>
        <p:nvSpPr>
          <p:cNvPr id="48" name="Nivel de texto 1…"/>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Nivel de texto 1</a:t>
            </a:r>
          </a:p>
          <a:p>
            <a:pPr lvl="1"/>
            <a:r>
              <a:t>Nivel de texto 2</a:t>
            </a:r>
          </a:p>
          <a:p>
            <a:pPr lvl="2"/>
            <a:r>
              <a:t>Nivel de texto 3</a:t>
            </a:r>
          </a:p>
          <a:p>
            <a:pPr lvl="3"/>
            <a:r>
              <a:t>Nivel de texto 4</a:t>
            </a:r>
          </a:p>
          <a:p>
            <a:pPr lvl="4"/>
            <a:r>
              <a:t>Nivel de texto 5</a:t>
            </a:r>
          </a:p>
        </p:txBody>
      </p:sp>
      <p:sp>
        <p:nvSpPr>
          <p:cNvPr id="49" name="Marcador de texto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el título">
    <p:spTree>
      <p:nvGrpSpPr>
        <p:cNvPr id="1" name=""/>
        <p:cNvGrpSpPr/>
        <p:nvPr/>
      </p:nvGrpSpPr>
      <p:grpSpPr>
        <a:xfrm>
          <a:off x="0" y="0"/>
          <a:ext cx="0" cy="0"/>
          <a:chOff x="0" y="0"/>
          <a:chExt cx="0" cy="0"/>
        </a:xfrm>
      </p:grpSpPr>
      <p:sp>
        <p:nvSpPr>
          <p:cNvPr id="57" name="Texto del título"/>
          <p:cNvSpPr txBox="1"/>
          <p:nvPr>
            <p:ph type="title"/>
          </p:nvPr>
        </p:nvSpPr>
        <p:spPr>
          <a:prstGeom prst="rect">
            <a:avLst/>
          </a:prstGeom>
        </p:spPr>
        <p:txBody>
          <a:bodyPr/>
          <a:lstStyle/>
          <a:p>
            <a:pPr/>
            <a:r>
              <a:t>Texto del título</a:t>
            </a:r>
          </a:p>
        </p:txBody>
      </p:sp>
      <p:sp>
        <p:nvSpPr>
          <p:cNvPr id="5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6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ido con título">
    <p:spTree>
      <p:nvGrpSpPr>
        <p:cNvPr id="1" name=""/>
        <p:cNvGrpSpPr/>
        <p:nvPr/>
      </p:nvGrpSpPr>
      <p:grpSpPr>
        <a:xfrm>
          <a:off x="0" y="0"/>
          <a:ext cx="0" cy="0"/>
          <a:chOff x="0" y="0"/>
          <a:chExt cx="0" cy="0"/>
        </a:xfrm>
      </p:grpSpPr>
      <p:sp>
        <p:nvSpPr>
          <p:cNvPr id="72" name="Texto del título"/>
          <p:cNvSpPr txBox="1"/>
          <p:nvPr>
            <p:ph type="title"/>
          </p:nvPr>
        </p:nvSpPr>
        <p:spPr>
          <a:xfrm>
            <a:off x="839787" y="457200"/>
            <a:ext cx="3932239" cy="1600200"/>
          </a:xfrm>
          <a:prstGeom prst="rect">
            <a:avLst/>
          </a:prstGeom>
        </p:spPr>
        <p:txBody>
          <a:bodyPr anchor="b"/>
          <a:lstStyle>
            <a:lvl1pPr>
              <a:defRPr sz="3200"/>
            </a:lvl1pPr>
          </a:lstStyle>
          <a:p>
            <a:pPr/>
            <a:r>
              <a:t>Texto del título</a:t>
            </a:r>
          </a:p>
        </p:txBody>
      </p:sp>
      <p:sp>
        <p:nvSpPr>
          <p:cNvPr id="73" name="Nivel de texto 1…"/>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Nivel de texto 1</a:t>
            </a:r>
          </a:p>
          <a:p>
            <a:pPr lvl="1"/>
            <a:r>
              <a:t>Nivel de texto 2</a:t>
            </a:r>
          </a:p>
          <a:p>
            <a:pPr lvl="2"/>
            <a:r>
              <a:t>Nivel de texto 3</a:t>
            </a:r>
          </a:p>
          <a:p>
            <a:pPr lvl="3"/>
            <a:r>
              <a:t>Nivel de texto 4</a:t>
            </a:r>
          </a:p>
          <a:p>
            <a:pPr lvl="4"/>
            <a:r>
              <a:t>Nivel de texto 5</a:t>
            </a:r>
          </a:p>
        </p:txBody>
      </p:sp>
      <p:sp>
        <p:nvSpPr>
          <p:cNvPr id="74" name="Marcador de texto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n con título">
    <p:spTree>
      <p:nvGrpSpPr>
        <p:cNvPr id="1" name=""/>
        <p:cNvGrpSpPr/>
        <p:nvPr/>
      </p:nvGrpSpPr>
      <p:grpSpPr>
        <a:xfrm>
          <a:off x="0" y="0"/>
          <a:ext cx="0" cy="0"/>
          <a:chOff x="0" y="0"/>
          <a:chExt cx="0" cy="0"/>
        </a:xfrm>
      </p:grpSpPr>
      <p:sp>
        <p:nvSpPr>
          <p:cNvPr id="82" name="Texto del título"/>
          <p:cNvSpPr txBox="1"/>
          <p:nvPr>
            <p:ph type="title"/>
          </p:nvPr>
        </p:nvSpPr>
        <p:spPr>
          <a:xfrm>
            <a:off x="839787" y="457200"/>
            <a:ext cx="3932239" cy="1600200"/>
          </a:xfrm>
          <a:prstGeom prst="rect">
            <a:avLst/>
          </a:prstGeom>
        </p:spPr>
        <p:txBody>
          <a:bodyPr anchor="b"/>
          <a:lstStyle>
            <a:lvl1pPr>
              <a:defRPr sz="3200"/>
            </a:lvl1pPr>
          </a:lstStyle>
          <a:p>
            <a:pPr/>
            <a:r>
              <a:t>Texto del título</a:t>
            </a:r>
          </a:p>
        </p:txBody>
      </p:sp>
      <p:sp>
        <p:nvSpPr>
          <p:cNvPr id="83" name="Marcador de posición de imagen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Nivel de texto 1…"/>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o del título"/>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Texto del título</a:t>
            </a:r>
          </a:p>
        </p:txBody>
      </p:sp>
      <p:sp>
        <p:nvSpPr>
          <p:cNvPr id="3" name="Nivel de texto 1…"/>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chart" Target="../charts/char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chart" Target="../charts/char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Template_UAI_Psicología-1.jpg" descr="Template_UAI_Psicología-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Template_UAI_Psicología-10.jpg" descr="Template_UAI_Psicología-10.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0" name="Shape 1304"/>
          <p:cNvSpPr txBox="1"/>
          <p:nvPr/>
        </p:nvSpPr>
        <p:spPr>
          <a:xfrm>
            <a:off x="434932" y="1149505"/>
            <a:ext cx="7065448" cy="5993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7B00"/>
                </a:solidFill>
                <a:latin typeface="Rockwell Bold"/>
                <a:ea typeface="Rockwell Bold"/>
                <a:cs typeface="Rockwell Bold"/>
                <a:sym typeface="Rockwell Bold"/>
              </a:defRPr>
            </a:lvl1pPr>
          </a:lstStyle>
          <a:p>
            <a:pPr/>
            <a:r>
              <a:t>TÍTULO PRESENTACIÓN</a:t>
            </a:r>
          </a:p>
        </p:txBody>
      </p:sp>
      <p:sp>
        <p:nvSpPr>
          <p:cNvPr id="151" name="Shape 1305"/>
          <p:cNvSpPr txBox="1"/>
          <p:nvPr/>
        </p:nvSpPr>
        <p:spPr>
          <a:xfrm>
            <a:off x="434931" y="1857392"/>
            <a:ext cx="4800898"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FF7B00"/>
                </a:solidFill>
              </a:defRPr>
            </a:lvl1pPr>
          </a:lstStyle>
          <a:p>
            <a:pPr/>
            <a:r>
              <a:t>Vivamus sagittis lacus vel augue auctor.</a:t>
            </a:r>
          </a:p>
        </p:txBody>
      </p:sp>
      <p:sp>
        <p:nvSpPr>
          <p:cNvPr id="152" name="Shape 1254"/>
          <p:cNvSpPr txBox="1"/>
          <p:nvPr/>
        </p:nvSpPr>
        <p:spPr>
          <a:xfrm>
            <a:off x="461895" y="6503772"/>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Template_UAI_Psicología-11.jpg" descr="Template_UAI_Psicología-1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5" name="Shape 1304"/>
          <p:cNvSpPr txBox="1"/>
          <p:nvPr/>
        </p:nvSpPr>
        <p:spPr>
          <a:xfrm>
            <a:off x="1816072" y="2580593"/>
            <a:ext cx="1812346"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FF7B00"/>
                </a:solidFill>
                <a:latin typeface="Rockwell Bold"/>
                <a:ea typeface="Rockwell Bold"/>
                <a:cs typeface="Rockwell Bold"/>
                <a:sym typeface="Rockwell Bold"/>
              </a:defRPr>
            </a:lvl1pPr>
          </a:lstStyle>
          <a:p>
            <a:pPr/>
            <a:r>
              <a:t>TÍTULO</a:t>
            </a:r>
          </a:p>
        </p:txBody>
      </p:sp>
      <p:graphicFrame>
        <p:nvGraphicFramePr>
          <p:cNvPr id="156" name="Gráfico 4"/>
          <p:cNvGraphicFramePr/>
          <p:nvPr/>
        </p:nvGraphicFramePr>
        <p:xfrm>
          <a:off x="4077801" y="1566264"/>
          <a:ext cx="6389994" cy="3898509"/>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Template_UAI_Psicología-11.jpg" descr="Template_UAI_Psicología-1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9" name="Shape 1304"/>
          <p:cNvSpPr txBox="1"/>
          <p:nvPr/>
        </p:nvSpPr>
        <p:spPr>
          <a:xfrm>
            <a:off x="1816072" y="2580593"/>
            <a:ext cx="1812346"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FF7B00"/>
                </a:solidFill>
                <a:latin typeface="Rockwell Bold"/>
                <a:ea typeface="Rockwell Bold"/>
                <a:cs typeface="Rockwell Bold"/>
                <a:sym typeface="Rockwell Bold"/>
              </a:defRPr>
            </a:lvl1pPr>
          </a:lstStyle>
          <a:p>
            <a:pPr/>
            <a:r>
              <a:t>TÍTULO</a:t>
            </a:r>
          </a:p>
        </p:txBody>
      </p:sp>
      <p:graphicFrame>
        <p:nvGraphicFramePr>
          <p:cNvPr id="160" name="Gráfico 3"/>
          <p:cNvGraphicFramePr/>
          <p:nvPr/>
        </p:nvGraphicFramePr>
        <p:xfrm>
          <a:off x="5624357" y="1513560"/>
          <a:ext cx="3412760" cy="3791233"/>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Template_UAI_Psicología-12.jpg" descr="Template_UAI_Psicología-1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3" name="Shape 1304"/>
          <p:cNvSpPr txBox="1"/>
          <p:nvPr/>
        </p:nvSpPr>
        <p:spPr>
          <a:xfrm>
            <a:off x="1786888" y="873129"/>
            <a:ext cx="6092516" cy="4926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FFFFFF"/>
                </a:solidFill>
                <a:latin typeface="Rockwell Bold"/>
                <a:ea typeface="Rockwell Bold"/>
                <a:cs typeface="Rockwell Bold"/>
                <a:sym typeface="Rockwell Bold"/>
              </a:defRPr>
            </a:lvl1pPr>
          </a:lstStyle>
          <a:p>
            <a:pPr/>
            <a:r>
              <a:t>CUADRO COMPARATIVO</a:t>
            </a:r>
          </a:p>
        </p:txBody>
      </p:sp>
      <p:graphicFrame>
        <p:nvGraphicFramePr>
          <p:cNvPr id="164" name="Tabla 4"/>
          <p:cNvGraphicFramePr/>
          <p:nvPr/>
        </p:nvGraphicFramePr>
        <p:xfrm>
          <a:off x="2031999" y="2928551"/>
          <a:ext cx="8128003" cy="1387967"/>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354667"/>
                <a:gridCol w="1354667"/>
                <a:gridCol w="1354667"/>
                <a:gridCol w="1354667"/>
                <a:gridCol w="1354667"/>
                <a:gridCol w="1354667"/>
              </a:tblGrid>
              <a:tr h="275446">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c>
                  <a:txBody>
                    <a:bodyPr/>
                    <a:lstStyle/>
                    <a:p>
                      <a:pPr algn="l">
                        <a:defRPr sz="1800"/>
                      </a:pPr>
                    </a:p>
                  </a:txBody>
                  <a:tcPr marL="45720" marR="45720" marT="45720" marB="45720" anchor="t" anchorCtr="0" horzOverflow="overflow">
                    <a:solidFill>
                      <a:srgbClr val="000000"/>
                    </a:solidFill>
                  </a:tcPr>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r h="370840">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c>
                  <a:txBody>
                    <a:bodyPr/>
                    <a:lstStyle/>
                    <a:p>
                      <a:pPr algn="l">
                        <a:defRPr sz="1800"/>
                      </a:pPr>
                    </a:p>
                  </a:txBody>
                  <a:tcPr marL="45720" marR="45720" marT="45720" marB="45720" anchor="t" anchorCtr="0" horzOverflow="overflow"/>
                </a:tc>
              </a:tr>
            </a:tbl>
          </a:graphicData>
        </a:graphic>
      </p:graphicFrame>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Template_UAI_Psicología-13.jpg" descr="Template_UAI_Psicología-13.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7"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7B00"/>
                </a:solidFill>
              </a:defRPr>
            </a:lvl1pPr>
          </a:lstStyle>
          <a:p>
            <a:pPr/>
            <a:r>
              <a:t>FECHA, LUGAR, AUTORES O PIE DE PÁGINA.</a:t>
            </a:r>
          </a:p>
        </p:txBody>
      </p:sp>
      <p:sp>
        <p:nvSpPr>
          <p:cNvPr id="168" name="Shape 1304"/>
          <p:cNvSpPr txBox="1"/>
          <p:nvPr/>
        </p:nvSpPr>
        <p:spPr>
          <a:xfrm>
            <a:off x="461896" y="2351783"/>
            <a:ext cx="6404820" cy="975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200">
                <a:solidFill>
                  <a:srgbClr val="FF7B00"/>
                </a:solidFill>
                <a:latin typeface="Rockwell Bold"/>
                <a:ea typeface="Rockwell Bold"/>
                <a:cs typeface="Rockwell Bold"/>
                <a:sym typeface="Rockwell Bold"/>
              </a:defRPr>
            </a:pPr>
            <a:r>
              <a:t>TÍTULO</a:t>
            </a:r>
          </a:p>
          <a:p>
            <a:pPr>
              <a:defRPr sz="3200">
                <a:solidFill>
                  <a:srgbClr val="FF7B00"/>
                </a:solidFill>
                <a:latin typeface="Rockwell Bold"/>
                <a:ea typeface="Rockwell Bold"/>
                <a:cs typeface="Rockwell Bold"/>
                <a:sym typeface="Rockwell Bold"/>
              </a:defRPr>
            </a:pPr>
            <a:r>
              <a:t>PRESENTACIÓN</a:t>
            </a:r>
          </a:p>
        </p:txBody>
      </p:sp>
      <p:sp>
        <p:nvSpPr>
          <p:cNvPr id="169" name="Shape 1305"/>
          <p:cNvSpPr txBox="1"/>
          <p:nvPr/>
        </p:nvSpPr>
        <p:spPr>
          <a:xfrm>
            <a:off x="461895" y="3429001"/>
            <a:ext cx="4800898"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pc="69">
                <a:solidFill>
                  <a:srgbClr val="FF7B00"/>
                </a:solidFill>
              </a:defRPr>
            </a:pPr>
            <a:r>
              <a:t>Vivamus sagittis lacus vel</a:t>
            </a:r>
            <a:r>
              <a:t>.</a:t>
            </a:r>
          </a:p>
        </p:txBody>
      </p:sp>
      <p:sp>
        <p:nvSpPr>
          <p:cNvPr id="170" name="Shape 1326"/>
          <p:cNvSpPr txBox="1"/>
          <p:nvPr/>
        </p:nvSpPr>
        <p:spPr>
          <a:xfrm>
            <a:off x="5060929" y="2440813"/>
            <a:ext cx="3133458" cy="20135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10000"/>
              </a:lnSpc>
              <a:defRPr spc="20" sz="1400">
                <a:solidFill>
                  <a:srgbClr val="FFFFFF"/>
                </a:solidFill>
              </a:defRPr>
            </a:lvl1pPr>
          </a:lstStyle>
          <a:p>
            <a:pPr/>
            <a:r>
              <a:t>Donec non dignissim urna. Praesent volutpat nisl non urna porta id bibendum sem volutpat. Phasellus congue velit et urna tempor in eleifend tellus viverra. Praesent imperdiet, nisl aliquet gravida congue, dui ante venenatis risus, quis fringilla nulla magna vel ligula. </a:t>
            </a:r>
          </a:p>
        </p:txBody>
      </p:sp>
      <p:sp>
        <p:nvSpPr>
          <p:cNvPr id="171" name="Elipse 7"/>
          <p:cNvSpPr/>
          <p:nvPr/>
        </p:nvSpPr>
        <p:spPr>
          <a:xfrm>
            <a:off x="4855821" y="2531171"/>
            <a:ext cx="130631" cy="130631"/>
          </a:xfrm>
          <a:prstGeom prst="ellipse">
            <a:avLst/>
          </a:prstGeom>
          <a:solidFill>
            <a:srgbClr val="FF7B00"/>
          </a:solidFill>
          <a:ln w="12700">
            <a:miter lim="400000"/>
          </a:ln>
        </p:spPr>
        <p:txBody>
          <a:bodyPr lIns="45719" rIns="45719" anchor="ctr"/>
          <a:lstStyle/>
          <a:p>
            <a:pPr algn="ctr">
              <a:defRPr>
                <a:solidFill>
                  <a:srgbClr val="A6A6A6"/>
                </a:solidFill>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Template_UAI_Psicología-14.jpg" descr="Template_UAI_Psicología-14.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4" name="Shape 1386"/>
          <p:cNvSpPr txBox="1"/>
          <p:nvPr/>
        </p:nvSpPr>
        <p:spPr>
          <a:xfrm>
            <a:off x="3854941" y="2746820"/>
            <a:ext cx="5825205" cy="17935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pc="20">
                <a:solidFill>
                  <a:srgbClr val="FFFFFF"/>
                </a:solidFill>
              </a:defRPr>
            </a:lvl1pPr>
          </a:lstStyle>
          <a:p>
            <a:pPr/>
            <a: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75"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grpSp>
        <p:nvGrpSpPr>
          <p:cNvPr id="178" name="Grupo 6"/>
          <p:cNvGrpSpPr/>
          <p:nvPr/>
        </p:nvGrpSpPr>
        <p:grpSpPr>
          <a:xfrm>
            <a:off x="9346121" y="3988872"/>
            <a:ext cx="1236519" cy="1274619"/>
            <a:chOff x="0" y="0"/>
            <a:chExt cx="1236518" cy="1274618"/>
          </a:xfrm>
        </p:grpSpPr>
        <p:sp>
          <p:nvSpPr>
            <p:cNvPr id="176" name="Conector recto 7"/>
            <p:cNvSpPr/>
            <p:nvPr/>
          </p:nvSpPr>
          <p:spPr>
            <a:xfrm>
              <a:off x="-1" y="613065"/>
              <a:ext cx="1236520" cy="1"/>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sp>
          <p:nvSpPr>
            <p:cNvPr id="177" name="Conector recto 8"/>
            <p:cNvSpPr/>
            <p:nvPr/>
          </p:nvSpPr>
          <p:spPr>
            <a:xfrm flipV="1">
              <a:off x="581891" y="0"/>
              <a:ext cx="1" cy="1274619"/>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Template_UAI_Psicología-1.jpg" descr="Template_UAI_Psicología-1.jp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81" name="Imagen" descr="Imagen"/>
          <p:cNvPicPr>
            <a:picLocks noChangeAspect="1"/>
          </p:cNvPicPr>
          <p:nvPr/>
        </p:nvPicPr>
        <p:blipFill>
          <a:blip r:embed="rId3">
            <a:extLst/>
          </a:blip>
          <a:stretch>
            <a:fillRect/>
          </a:stretch>
        </p:blipFill>
        <p:spPr>
          <a:xfrm>
            <a:off x="5189377" y="5525238"/>
            <a:ext cx="1813246" cy="34785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8" name="Grupo 4"/>
          <p:cNvGrpSpPr/>
          <p:nvPr/>
        </p:nvGrpSpPr>
        <p:grpSpPr>
          <a:xfrm>
            <a:off x="3829903" y="3770210"/>
            <a:ext cx="1236519" cy="1274619"/>
            <a:chOff x="0" y="0"/>
            <a:chExt cx="1236518" cy="1274618"/>
          </a:xfrm>
        </p:grpSpPr>
        <p:sp>
          <p:nvSpPr>
            <p:cNvPr id="96" name="Conector recto 5"/>
            <p:cNvSpPr/>
            <p:nvPr/>
          </p:nvSpPr>
          <p:spPr>
            <a:xfrm>
              <a:off x="-1" y="613065"/>
              <a:ext cx="1236520" cy="1"/>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sp>
          <p:nvSpPr>
            <p:cNvPr id="97" name="Conector recto 6"/>
            <p:cNvSpPr/>
            <p:nvPr/>
          </p:nvSpPr>
          <p:spPr>
            <a:xfrm flipV="1">
              <a:off x="581891" y="0"/>
              <a:ext cx="1" cy="1274619"/>
            </a:xfrm>
            <a:prstGeom prst="line">
              <a:avLst/>
            </a:prstGeom>
            <a:noFill/>
            <a:ln w="15875" cap="flat">
              <a:solidFill>
                <a:srgbClr val="FFFFFF"/>
              </a:solidFill>
              <a:prstDash val="solid"/>
              <a:miter lim="800000"/>
            </a:ln>
            <a:effectLst/>
          </p:spPr>
          <p:txBody>
            <a:bodyPr wrap="square" lIns="45719" tIns="45719" rIns="45719" bIns="45719" numCol="1" anchor="t">
              <a:noAutofit/>
            </a:bodyPr>
            <a:lstStyle/>
            <a:p>
              <a:pPr/>
            </a:p>
          </p:txBody>
        </p:sp>
      </p:grpSp>
      <p:pic>
        <p:nvPicPr>
          <p:cNvPr id="99" name="Template_UAI_Psicología-2.jpg" descr="Template_UAI_Psicología-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1" name="Template_UAI_Psicología-3.jpg" descr="Template_UAI_Psicología-3.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2" name="Shape 1255"/>
          <p:cNvSpPr txBox="1"/>
          <p:nvPr/>
        </p:nvSpPr>
        <p:spPr>
          <a:xfrm>
            <a:off x="461896" y="1095632"/>
            <a:ext cx="7531180" cy="10011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80000"/>
              </a:lnSpc>
              <a:defRPr spc="69" sz="3600">
                <a:latin typeface="Rockwell Bold"/>
                <a:ea typeface="Rockwell Bold"/>
                <a:cs typeface="Rockwell Bold"/>
                <a:sym typeface="Rockwell Bold"/>
              </a:defRPr>
            </a:pPr>
            <a:r>
              <a:t>PORTADA </a:t>
            </a:r>
          </a:p>
          <a:p>
            <a:pPr>
              <a:lnSpc>
                <a:spcPct val="80000"/>
              </a:lnSpc>
              <a:defRPr spc="69" sz="3600">
                <a:latin typeface="Rockwell Bold"/>
                <a:ea typeface="Rockwell Bold"/>
                <a:cs typeface="Rockwell Bold"/>
                <a:sym typeface="Rockwell Bold"/>
              </a:defRPr>
            </a:pPr>
            <a:r>
              <a:t>PRESENTACIÓN</a:t>
            </a:r>
          </a:p>
        </p:txBody>
      </p:sp>
      <p:sp>
        <p:nvSpPr>
          <p:cNvPr id="103" name="Shape 1256"/>
          <p:cNvSpPr txBox="1"/>
          <p:nvPr/>
        </p:nvSpPr>
        <p:spPr>
          <a:xfrm>
            <a:off x="461896" y="2233221"/>
            <a:ext cx="7531180" cy="3005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80000"/>
              </a:lnSpc>
              <a:defRPr spc="70" sz="1600"/>
            </a:lvl1pPr>
          </a:lstStyle>
          <a:p>
            <a:pPr/>
            <a:r>
              <a:t>Subtítulo presentación</a:t>
            </a:r>
          </a:p>
        </p:txBody>
      </p:sp>
      <p:sp>
        <p:nvSpPr>
          <p:cNvPr id="104"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 name="Template_UAI_Psicología-4.jpg" descr="Template_UAI_Psicología-4.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7" name="Shape 1266"/>
          <p:cNvSpPr txBox="1"/>
          <p:nvPr/>
        </p:nvSpPr>
        <p:spPr>
          <a:xfrm>
            <a:off x="5109479" y="1621855"/>
            <a:ext cx="3568703" cy="4926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200">
                <a:solidFill>
                  <a:srgbClr val="FFFFFF"/>
                </a:solidFill>
                <a:latin typeface="Rockwell Bold"/>
                <a:ea typeface="Rockwell Bold"/>
                <a:cs typeface="Rockwell Bold"/>
                <a:sym typeface="Rockwell Bold"/>
              </a:defRPr>
            </a:lvl1pPr>
          </a:lstStyle>
          <a:p>
            <a:pPr/>
            <a:r>
              <a:t>ÍNDICE</a:t>
            </a:r>
          </a:p>
        </p:txBody>
      </p:sp>
      <p:sp>
        <p:nvSpPr>
          <p:cNvPr id="108" name="Shape 1267"/>
          <p:cNvSpPr txBox="1"/>
          <p:nvPr/>
        </p:nvSpPr>
        <p:spPr>
          <a:xfrm>
            <a:off x="5109478" y="2137217"/>
            <a:ext cx="4800897" cy="3330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FFFFFF"/>
                </a:solidFill>
              </a:defRPr>
            </a:lvl1pPr>
          </a:lstStyle>
          <a:p>
            <a:pPr/>
            <a:r>
              <a:t>Vivamus sagittis lacus vel augue auctor.</a:t>
            </a:r>
          </a:p>
        </p:txBody>
      </p:sp>
      <p:sp>
        <p:nvSpPr>
          <p:cNvPr id="109" name="Shape 1268"/>
          <p:cNvSpPr txBox="1"/>
          <p:nvPr/>
        </p:nvSpPr>
        <p:spPr>
          <a:xfrm>
            <a:off x="5549503" y="2784124"/>
            <a:ext cx="4392713" cy="21095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pc="20" sz="1400">
                <a:solidFill>
                  <a:srgbClr val="FFFFFF"/>
                </a:solidFill>
              </a:defRPr>
            </a:pPr>
            <a:r>
              <a:t>Donec non dignissim urna. </a:t>
            </a:r>
          </a:p>
          <a:p>
            <a:pPr algn="just">
              <a:defRPr spc="20" sz="1400">
                <a:solidFill>
                  <a:srgbClr val="FFFFFF"/>
                </a:solidFill>
              </a:defRPr>
            </a:pPr>
          </a:p>
          <a:p>
            <a:pPr algn="just">
              <a:defRPr spc="20" sz="1400">
                <a:solidFill>
                  <a:srgbClr val="FFFFFF"/>
                </a:solidFill>
              </a:defRPr>
            </a:pPr>
            <a:r>
              <a:t>Donec non dignissim urna.</a:t>
            </a:r>
          </a:p>
          <a:p>
            <a:pPr algn="just">
              <a:defRPr spc="20" sz="1400">
                <a:solidFill>
                  <a:srgbClr val="FFFFFF"/>
                </a:solidFill>
              </a:defRPr>
            </a:pPr>
          </a:p>
          <a:p>
            <a:pPr algn="just">
              <a:defRPr spc="20" sz="1400">
                <a:solidFill>
                  <a:srgbClr val="FFFFFF"/>
                </a:solidFill>
              </a:defRPr>
            </a:pPr>
            <a:r>
              <a:t>Donec non dignissim urna.</a:t>
            </a:r>
          </a:p>
          <a:p>
            <a:pPr algn="just">
              <a:defRPr spc="20" sz="1400">
                <a:solidFill>
                  <a:srgbClr val="FFFFFF"/>
                </a:solidFill>
              </a:defRPr>
            </a:pPr>
          </a:p>
          <a:p>
            <a:pPr algn="just">
              <a:defRPr spc="20" sz="1400">
                <a:solidFill>
                  <a:srgbClr val="FFFFFF"/>
                </a:solidFill>
              </a:defRPr>
            </a:pPr>
            <a:r>
              <a:t>Donec non dignissim urna.</a:t>
            </a:r>
          </a:p>
          <a:p>
            <a:pPr algn="just">
              <a:defRPr spc="20" sz="1400">
                <a:solidFill>
                  <a:srgbClr val="FFFFFF"/>
                </a:solidFill>
              </a:defRPr>
            </a:pPr>
          </a:p>
          <a:p>
            <a:pPr algn="just">
              <a:defRPr spc="20" sz="1400">
                <a:solidFill>
                  <a:srgbClr val="FFFFFF"/>
                </a:solidFill>
              </a:defRPr>
            </a:pPr>
            <a:r>
              <a:t>Donec non dignissim urna.</a:t>
            </a:r>
          </a:p>
        </p:txBody>
      </p:sp>
      <p:sp>
        <p:nvSpPr>
          <p:cNvPr id="110" name="Elipse 6"/>
          <p:cNvSpPr/>
          <p:nvPr/>
        </p:nvSpPr>
        <p:spPr>
          <a:xfrm>
            <a:off x="5109478" y="2884727"/>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1" name="Elipse 7"/>
          <p:cNvSpPr/>
          <p:nvPr/>
        </p:nvSpPr>
        <p:spPr>
          <a:xfrm>
            <a:off x="5109478" y="3309794"/>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2" name="Elipse 8"/>
          <p:cNvSpPr/>
          <p:nvPr/>
        </p:nvSpPr>
        <p:spPr>
          <a:xfrm>
            <a:off x="5109478" y="3734863"/>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3" name="Elipse 9"/>
          <p:cNvSpPr/>
          <p:nvPr/>
        </p:nvSpPr>
        <p:spPr>
          <a:xfrm>
            <a:off x="5109478" y="4159930"/>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
        <p:nvSpPr>
          <p:cNvPr id="114" name="Elipse 10"/>
          <p:cNvSpPr/>
          <p:nvPr/>
        </p:nvSpPr>
        <p:spPr>
          <a:xfrm>
            <a:off x="5109478" y="4584996"/>
            <a:ext cx="130631" cy="130631"/>
          </a:xfrm>
          <a:prstGeom prst="ellipse">
            <a:avLst/>
          </a:prstGeom>
          <a:solidFill>
            <a:srgbClr val="000000"/>
          </a:solidFill>
          <a:ln w="12700">
            <a:miter lim="400000"/>
          </a:ln>
        </p:spPr>
        <p:txBody>
          <a:bodyPr lIns="45719" rIns="45719" anchor="ctr"/>
          <a:lstStyle/>
          <a:p>
            <a:pPr algn="ctr">
              <a:defRPr>
                <a:solidFill>
                  <a:srgbClr val="A6A6A6"/>
                </a:solidFill>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Template_UAI_Psicología-5.jpg" descr="Template_UAI_Psicología-5.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7" name="Shape 1283"/>
          <p:cNvSpPr txBox="1"/>
          <p:nvPr/>
        </p:nvSpPr>
        <p:spPr>
          <a:xfrm>
            <a:off x="1924468" y="2625306"/>
            <a:ext cx="6517808" cy="637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FF7B00"/>
                </a:solidFill>
                <a:latin typeface="Rockwell Bold"/>
                <a:ea typeface="Rockwell Bold"/>
                <a:cs typeface="Rockwell Bold"/>
                <a:sym typeface="Rockwell Bold"/>
              </a:defRPr>
            </a:pPr>
            <a:r>
              <a:t>PORTADILLA</a:t>
            </a:r>
            <a:r>
              <a:rPr>
                <a:latin typeface="Calibri Light"/>
                <a:ea typeface="Calibri Light"/>
                <a:cs typeface="Calibri Light"/>
                <a:sym typeface="Calibri Light"/>
              </a:rPr>
              <a:t> </a:t>
            </a:r>
          </a:p>
        </p:txBody>
      </p:sp>
      <p:sp>
        <p:nvSpPr>
          <p:cNvPr id="118" name="Shape 1284"/>
          <p:cNvSpPr txBox="1"/>
          <p:nvPr/>
        </p:nvSpPr>
        <p:spPr>
          <a:xfrm>
            <a:off x="1924468" y="3032760"/>
            <a:ext cx="3823765"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i="1" spc="70" sz="2000">
                <a:solidFill>
                  <a:srgbClr val="FF7B00"/>
                </a:solidFill>
              </a:defRPr>
            </a:lvl1pPr>
          </a:lstStyle>
          <a:p>
            <a:pPr/>
            <a:r>
              <a:t>SEPARADOR INTERIOR 1</a:t>
            </a:r>
          </a:p>
        </p:txBody>
      </p:sp>
      <p:sp>
        <p:nvSpPr>
          <p:cNvPr id="119"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C6C2BA"/>
                </a:solidFill>
              </a:defRPr>
            </a:lvl1pPr>
          </a:lstStyle>
          <a:p>
            <a:pPr/>
            <a:r>
              <a:t>FECHA, LUGAR, AUTORES O PIE DE PÁGINA.</a:t>
            </a:r>
          </a:p>
        </p:txBody>
      </p:sp>
      <p:grpSp>
        <p:nvGrpSpPr>
          <p:cNvPr id="122" name="Grupo 7"/>
          <p:cNvGrpSpPr/>
          <p:nvPr/>
        </p:nvGrpSpPr>
        <p:grpSpPr>
          <a:xfrm>
            <a:off x="1221139" y="1843049"/>
            <a:ext cx="1236520" cy="1274619"/>
            <a:chOff x="0" y="0"/>
            <a:chExt cx="1236518" cy="1274618"/>
          </a:xfrm>
        </p:grpSpPr>
        <p:sp>
          <p:nvSpPr>
            <p:cNvPr id="120" name="Conector recto 8"/>
            <p:cNvSpPr/>
            <p:nvPr/>
          </p:nvSpPr>
          <p:spPr>
            <a:xfrm>
              <a:off x="-1" y="613065"/>
              <a:ext cx="1236520" cy="1"/>
            </a:xfrm>
            <a:prstGeom prst="line">
              <a:avLst/>
            </a:prstGeom>
            <a:noFill/>
            <a:ln w="15875" cap="flat">
              <a:solidFill>
                <a:srgbClr val="FF7B00"/>
              </a:solidFill>
              <a:prstDash val="solid"/>
              <a:miter lim="800000"/>
            </a:ln>
            <a:effectLst/>
          </p:spPr>
          <p:txBody>
            <a:bodyPr wrap="square" lIns="45719" tIns="45719" rIns="45719" bIns="45719" numCol="1" anchor="t">
              <a:noAutofit/>
            </a:bodyPr>
            <a:lstStyle/>
            <a:p>
              <a:pPr/>
            </a:p>
          </p:txBody>
        </p:sp>
        <p:sp>
          <p:nvSpPr>
            <p:cNvPr id="121" name="Conector recto 9"/>
            <p:cNvSpPr/>
            <p:nvPr/>
          </p:nvSpPr>
          <p:spPr>
            <a:xfrm flipV="1">
              <a:off x="581891" y="0"/>
              <a:ext cx="1" cy="1274619"/>
            </a:xfrm>
            <a:prstGeom prst="line">
              <a:avLst/>
            </a:prstGeom>
            <a:noFill/>
            <a:ln w="15875" cap="flat">
              <a:solidFill>
                <a:srgbClr val="FF7B00"/>
              </a:solidFill>
              <a:prstDash val="solid"/>
              <a:miter lim="8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Template_UAI_Psicología-6.jpg" descr="Template_UAI_Psicología-6.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5" name="Shape 1299"/>
          <p:cNvSpPr txBox="1"/>
          <p:nvPr/>
        </p:nvSpPr>
        <p:spPr>
          <a:xfrm>
            <a:off x="473928" y="3495576"/>
            <a:ext cx="3823764"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spc="70" sz="2000">
                <a:solidFill>
                  <a:srgbClr val="FF7B00"/>
                </a:solidFill>
              </a:defRPr>
            </a:pPr>
            <a:r>
              <a:t>SEPARADOR INTERIOR </a:t>
            </a:r>
            <a:r>
              <a:t>2</a:t>
            </a:r>
          </a:p>
        </p:txBody>
      </p:sp>
      <p:sp>
        <p:nvSpPr>
          <p:cNvPr id="126" name="Shape 1300"/>
          <p:cNvSpPr txBox="1"/>
          <p:nvPr/>
        </p:nvSpPr>
        <p:spPr>
          <a:xfrm>
            <a:off x="461895" y="3019027"/>
            <a:ext cx="6517810" cy="7167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FF7B00"/>
                </a:solidFill>
                <a:latin typeface="Rockwell Bold"/>
                <a:ea typeface="Rockwell Bold"/>
                <a:cs typeface="Rockwell Bold"/>
                <a:sym typeface="Rockwell Bold"/>
              </a:defRPr>
            </a:pPr>
            <a:r>
              <a:t>PORTADILLA</a:t>
            </a:r>
            <a:r>
              <a:rPr sz="4800">
                <a:latin typeface="Calibri Light"/>
                <a:ea typeface="Calibri Light"/>
                <a:cs typeface="Calibri Light"/>
                <a:sym typeface="Calibri Light"/>
              </a:rPr>
              <a:t> </a:t>
            </a:r>
          </a:p>
        </p:txBody>
      </p:sp>
      <p:sp>
        <p:nvSpPr>
          <p:cNvPr id="127"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7B00"/>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Template_UAI_Psicología-7.jpg" descr="Template_UAI_Psicología-7.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0"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7B00"/>
                </a:solidFill>
              </a:defRPr>
            </a:lvl1pPr>
          </a:lstStyle>
          <a:p>
            <a:pPr/>
            <a:r>
              <a:t>FECHA, LUGAR, AUTORES O PIE DE PÁGINA.</a:t>
            </a:r>
          </a:p>
        </p:txBody>
      </p:sp>
      <p:sp>
        <p:nvSpPr>
          <p:cNvPr id="131" name="Shape 1299"/>
          <p:cNvSpPr txBox="1"/>
          <p:nvPr/>
        </p:nvSpPr>
        <p:spPr>
          <a:xfrm>
            <a:off x="473928" y="3495576"/>
            <a:ext cx="3823764" cy="3401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spc="70" sz="2000">
                <a:solidFill>
                  <a:srgbClr val="FF7B00"/>
                </a:solidFill>
              </a:defRPr>
            </a:pPr>
            <a:r>
              <a:t>SEPARADOR INTERIOR </a:t>
            </a:r>
            <a:r>
              <a:t>3</a:t>
            </a:r>
          </a:p>
        </p:txBody>
      </p:sp>
      <p:sp>
        <p:nvSpPr>
          <p:cNvPr id="132" name="Shape 1300"/>
          <p:cNvSpPr txBox="1"/>
          <p:nvPr/>
        </p:nvSpPr>
        <p:spPr>
          <a:xfrm>
            <a:off x="461895" y="3019027"/>
            <a:ext cx="6517810" cy="7167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70000"/>
              </a:lnSpc>
              <a:defRPr spc="70" sz="4000">
                <a:solidFill>
                  <a:srgbClr val="FF7B00"/>
                </a:solidFill>
                <a:latin typeface="Rockwell Bold"/>
                <a:ea typeface="Rockwell Bold"/>
                <a:cs typeface="Rockwell Bold"/>
                <a:sym typeface="Rockwell Bold"/>
              </a:defRPr>
            </a:pPr>
            <a:r>
              <a:t>PORTADILLA</a:t>
            </a:r>
            <a:r>
              <a:rPr sz="4800">
                <a:latin typeface="Calibri Light"/>
                <a:ea typeface="Calibri Light"/>
                <a:cs typeface="Calibri Light"/>
                <a:sym typeface="Calibri Light"/>
              </a:rPr>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Template_UAI_Psicología-8.jpg" descr="Template_UAI_Psicología-8.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5" name="Shape 1304"/>
          <p:cNvSpPr txBox="1"/>
          <p:nvPr/>
        </p:nvSpPr>
        <p:spPr>
          <a:xfrm>
            <a:off x="1948268" y="2480903"/>
            <a:ext cx="9110817" cy="599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Rockwell Bold"/>
                <a:ea typeface="Rockwell Bold"/>
                <a:cs typeface="Rockwell Bold"/>
                <a:sym typeface="Rockwell Bold"/>
              </a:defRPr>
            </a:lvl1pPr>
          </a:lstStyle>
          <a:p>
            <a:pPr/>
            <a:r>
              <a:t>TÍTULO PRESENTACIÓN</a:t>
            </a:r>
          </a:p>
        </p:txBody>
      </p:sp>
      <p:sp>
        <p:nvSpPr>
          <p:cNvPr id="136" name="Shape 1305"/>
          <p:cNvSpPr txBox="1"/>
          <p:nvPr/>
        </p:nvSpPr>
        <p:spPr>
          <a:xfrm>
            <a:off x="1948268" y="3188788"/>
            <a:ext cx="4800897" cy="333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FFFFFF"/>
                </a:solidFill>
              </a:defRPr>
            </a:lvl1pPr>
          </a:lstStyle>
          <a:p>
            <a:pPr/>
            <a:r>
              <a:t>Vivamus sagittis lacus vel augue auctor.</a:t>
            </a:r>
          </a:p>
        </p:txBody>
      </p:sp>
      <p:sp>
        <p:nvSpPr>
          <p:cNvPr id="137" name="Shape 1303"/>
          <p:cNvSpPr txBox="1"/>
          <p:nvPr/>
        </p:nvSpPr>
        <p:spPr>
          <a:xfrm>
            <a:off x="2295120" y="3799843"/>
            <a:ext cx="6524027" cy="15184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10000"/>
              </a:lnSpc>
              <a:defRPr spc="20" sz="1400">
                <a:solidFill>
                  <a:srgbClr val="FFFFFF"/>
                </a:solidFill>
              </a:defRPr>
            </a:lvl1pPr>
          </a:lstStyle>
          <a:p>
            <a:pPr/>
            <a:r>
              <a:t>Donec non dignissim urna. Praesent volutpat nisl non urna porta id bibendum sem volutpat. Phasellus congue velit et urna tempor in eleifend tellus viverra. Praesent imperdiet, nisl aliquet gravida congue, dui ante venenatis risus, quis fringilla nulla magna vel ligula. Nam feugiat ipsum dolor. Cras consectetur sem in nisl porta eget tempus mi tempus. Donec non dignissim urna. Praesent volutpat nisl non urna porta id bibendum sem.</a:t>
            </a:r>
          </a:p>
        </p:txBody>
      </p:sp>
      <p:sp>
        <p:nvSpPr>
          <p:cNvPr id="138" name="Elipse 6"/>
          <p:cNvSpPr/>
          <p:nvPr/>
        </p:nvSpPr>
        <p:spPr>
          <a:xfrm>
            <a:off x="2030427" y="3912337"/>
            <a:ext cx="130631" cy="130631"/>
          </a:xfrm>
          <a:prstGeom prst="ellipse">
            <a:avLst/>
          </a:prstGeom>
          <a:solidFill>
            <a:srgbClr val="000000"/>
          </a:solidFill>
          <a:ln w="12700">
            <a:miter lim="400000"/>
          </a:ln>
        </p:spPr>
        <p:txBody>
          <a:bodyPr lIns="45719" rIns="45719" anchor="ctr"/>
          <a:lstStyle/>
          <a:p>
            <a:pPr algn="ctr">
              <a:defRPr>
                <a:solidFill>
                  <a:srgbClr val="E8027F"/>
                </a:solidFill>
              </a:defRPr>
            </a:pPr>
          </a:p>
        </p:txBody>
      </p:sp>
      <p:sp>
        <p:nvSpPr>
          <p:cNvPr id="139" name="Shape 1254"/>
          <p:cNvSpPr txBox="1"/>
          <p:nvPr/>
        </p:nvSpPr>
        <p:spPr>
          <a:xfrm>
            <a:off x="461895" y="6481015"/>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7B00"/>
                </a:solidFill>
              </a:defRPr>
            </a:lvl1pPr>
          </a:lstStyle>
          <a:p>
            <a:pPr/>
            <a:r>
              <a:t>FECHA, LUGAR, AUTORES O PIE DE PÁGINA.</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Template_UAI_Psicología-9.jpg" descr="Template_UAI_Psicología-9.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2" name="Shape 1304"/>
          <p:cNvSpPr txBox="1"/>
          <p:nvPr/>
        </p:nvSpPr>
        <p:spPr>
          <a:xfrm>
            <a:off x="1967518" y="1793450"/>
            <a:ext cx="7065449" cy="599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7B00"/>
                </a:solidFill>
                <a:latin typeface="Rockwell Bold"/>
                <a:ea typeface="Rockwell Bold"/>
                <a:cs typeface="Rockwell Bold"/>
                <a:sym typeface="Rockwell Bold"/>
              </a:defRPr>
            </a:lvl1pPr>
          </a:lstStyle>
          <a:p>
            <a:pPr/>
            <a:r>
              <a:t>TÍTULO PRESENTACIÓN</a:t>
            </a:r>
          </a:p>
        </p:txBody>
      </p:sp>
      <p:sp>
        <p:nvSpPr>
          <p:cNvPr id="143" name="Shape 1305"/>
          <p:cNvSpPr txBox="1"/>
          <p:nvPr/>
        </p:nvSpPr>
        <p:spPr>
          <a:xfrm>
            <a:off x="1967518" y="2501335"/>
            <a:ext cx="4800897" cy="333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69">
                <a:solidFill>
                  <a:srgbClr val="FF7B00"/>
                </a:solidFill>
              </a:defRPr>
            </a:lvl1pPr>
          </a:lstStyle>
          <a:p>
            <a:pPr/>
            <a:r>
              <a:t>Vivamus sagittis lacus vel augue auctor.</a:t>
            </a:r>
          </a:p>
        </p:txBody>
      </p:sp>
      <p:sp>
        <p:nvSpPr>
          <p:cNvPr id="144" name="Shape 1313"/>
          <p:cNvSpPr txBox="1"/>
          <p:nvPr/>
        </p:nvSpPr>
        <p:spPr>
          <a:xfrm>
            <a:off x="2281027" y="3685335"/>
            <a:ext cx="5939866" cy="15705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pc="20" sz="1600">
                <a:solidFill>
                  <a:srgbClr val="FF7B00"/>
                </a:solidFill>
              </a:defRPr>
            </a:lvl1pPr>
          </a:lstStyle>
          <a:p>
            <a:pPr/>
            <a: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145" name="Shape 1314"/>
          <p:cNvSpPr txBox="1"/>
          <p:nvPr/>
        </p:nvSpPr>
        <p:spPr>
          <a:xfrm>
            <a:off x="5710723" y="4746193"/>
            <a:ext cx="501960" cy="1007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FF7B00"/>
                </a:solidFill>
              </a:defRPr>
            </a:lvl1pPr>
          </a:lstStyle>
          <a:p>
            <a:pPr/>
            <a:r>
              <a:t>”</a:t>
            </a:r>
          </a:p>
        </p:txBody>
      </p:sp>
      <p:sp>
        <p:nvSpPr>
          <p:cNvPr id="146" name="Shape 1315"/>
          <p:cNvSpPr txBox="1"/>
          <p:nvPr/>
        </p:nvSpPr>
        <p:spPr>
          <a:xfrm>
            <a:off x="1967518" y="3353513"/>
            <a:ext cx="501959" cy="10072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7200">
                <a:solidFill>
                  <a:srgbClr val="FF7B00"/>
                </a:solidFill>
              </a:defRPr>
            </a:lvl1pPr>
          </a:lstStyle>
          <a:p>
            <a:pPr/>
            <a:r>
              <a:t>“</a:t>
            </a:r>
          </a:p>
        </p:txBody>
      </p:sp>
      <p:sp>
        <p:nvSpPr>
          <p:cNvPr id="147" name="Shape 1254"/>
          <p:cNvSpPr txBox="1"/>
          <p:nvPr/>
        </p:nvSpPr>
        <p:spPr>
          <a:xfrm>
            <a:off x="461895" y="6503772"/>
            <a:ext cx="3991526" cy="1960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600"/>
              </a:spcBef>
              <a:defRPr spc="100" sz="800">
                <a:solidFill>
                  <a:srgbClr val="FFFFFF"/>
                </a:solidFill>
              </a:defRPr>
            </a:lvl1pPr>
          </a:lstStyle>
          <a:p>
            <a:pPr/>
            <a:r>
              <a:t>FECHA, LUGAR, AUTORES O PIE DE PÁGINA.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