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charts/chart2.xml" ContentType="application/vnd.openxmlformats-officedocument.drawingml.chart+xml"/>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946"/>
          <c:y val="0"/>
          <c:w val="0.234108"/>
          <c:h val="0.0964254"/>
        </c:manualLayout>
      </c:layout>
      <c:overlay val="1"/>
      <c:spPr>
        <a:noFill/>
        <a:effectLst/>
      </c:spPr>
    </c:title>
    <c:autoTitleDeleted val="1"/>
    <c:plotArea>
      <c:layout>
        <c:manualLayout>
          <c:layoutTarget val="inner"/>
          <c:xMode val="edge"/>
          <c:yMode val="edge"/>
          <c:x val="0.0504722"/>
          <c:y val="0.0964254"/>
          <c:w val="0.944528"/>
          <c:h val="0.783662"/>
        </c:manualLayout>
      </c:layout>
      <c:barChart>
        <c:barDir val="col"/>
        <c:grouping val="clustered"/>
        <c:varyColors val="0"/>
        <c:ser>
          <c:idx val="0"/>
          <c:order val="0"/>
          <c:tx>
            <c:strRef>
              <c:f>Sheet1!$B$1</c:f>
              <c:strCache>
                <c:ptCount val="1"/>
                <c:pt idx="0">
                  <c:v>Serie 1</c:v>
                </c:pt>
              </c:strCache>
            </c:strRef>
          </c:tx>
          <c:spPr>
            <a:solidFill>
              <a:srgbClr val="EF334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35391"/>
          <c:y val="0.953059"/>
          <c:w val="0.36013"/>
          <c:h val="0.046940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0571"/>
          <c:y val="0"/>
          <c:w val="0.198859"/>
          <c:h val="0.103936"/>
        </c:manualLayout>
      </c:layout>
      <c:overlay val="1"/>
      <c:spPr>
        <a:noFill/>
        <a:effectLst/>
      </c:spPr>
    </c:title>
    <c:autoTitleDeleted val="1"/>
    <c:plotArea>
      <c:layout>
        <c:manualLayout>
          <c:layoutTarget val="inner"/>
          <c:xMode val="edge"/>
          <c:yMode val="edge"/>
          <c:x val="0.0461419"/>
          <c:y val="0.103936"/>
          <c:w val="0.907716"/>
          <c:h val="0.8046"/>
        </c:manualLayout>
      </c:layout>
      <c:pieChart>
        <c:varyColors val="0"/>
        <c:ser>
          <c:idx val="0"/>
          <c:order val="0"/>
          <c:tx>
            <c:strRef>
              <c:f>Sheet1!$A$2</c:f>
              <c:strCache>
                <c:ptCount val="1"/>
                <c:pt idx="0">
                  <c:v>Ventas</c:v>
                </c:pt>
              </c:strCache>
            </c:strRef>
          </c:tx>
          <c:spPr>
            <a:solidFill>
              <a:srgbClr val="1CA07F"/>
            </a:solidFill>
            <a:ln w="19050" cap="flat">
              <a:solidFill>
                <a:srgbClr val="FFFFFF"/>
              </a:solidFill>
              <a:prstDash val="solid"/>
              <a:round/>
            </a:ln>
            <a:effectLst/>
          </c:spPr>
          <c:explosion val="0"/>
          <c:dPt>
            <c:idx val="0"/>
            <c:explosion val="0"/>
            <c:spPr>
              <a:solidFill>
                <a:srgbClr val="1CA07F"/>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2085"/>
          <c:w val="1"/>
          <c:h val="0.0479153"/>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Negocios-1.jpg" descr="Template_UAI_Negocios-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Template_UAI_Negocios-10.jpg" descr="Template_UAI_Negocios-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7" name="Shape 1304"/>
          <p:cNvSpPr txBox="1"/>
          <p:nvPr/>
        </p:nvSpPr>
        <p:spPr>
          <a:xfrm>
            <a:off x="486448" y="1175263"/>
            <a:ext cx="7065448" cy="5993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1CA07F"/>
                </a:solidFill>
                <a:latin typeface="Rockwell Bold"/>
                <a:ea typeface="Rockwell Bold"/>
                <a:cs typeface="Rockwell Bold"/>
                <a:sym typeface="Rockwell Bold"/>
              </a:defRPr>
            </a:lvl1pPr>
          </a:lstStyle>
          <a:p>
            <a:pPr/>
            <a:r>
              <a:t>TÍTULO PRESENTACIÓN</a:t>
            </a:r>
          </a:p>
        </p:txBody>
      </p:sp>
      <p:sp>
        <p:nvSpPr>
          <p:cNvPr id="148" name="Shape 1305"/>
          <p:cNvSpPr txBox="1"/>
          <p:nvPr/>
        </p:nvSpPr>
        <p:spPr>
          <a:xfrm>
            <a:off x="486447" y="1860393"/>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1CA07F"/>
                </a:solidFill>
              </a:defRPr>
            </a:lvl1pPr>
          </a:lstStyle>
          <a:p>
            <a:pPr/>
            <a:r>
              <a:t>Vivamus sagittis lacus vel augue auctor.</a:t>
            </a:r>
          </a:p>
        </p:txBody>
      </p:sp>
      <p:sp>
        <p:nvSpPr>
          <p:cNvPr id="14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Template_UAI_Negocios-11.jpg" descr="Template_UAI_Negocios-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1CA07F"/>
                </a:solidFill>
                <a:latin typeface="Rockwell Bold"/>
                <a:ea typeface="Rockwell Bold"/>
                <a:cs typeface="Rockwell Bold"/>
                <a:sym typeface="Rockwell Bold"/>
              </a:defRPr>
            </a:lvl1pPr>
          </a:lstStyle>
          <a:p>
            <a:pPr/>
            <a:r>
              <a:t>TÍTULO</a:t>
            </a:r>
          </a:p>
        </p:txBody>
      </p:sp>
      <p:graphicFrame>
        <p:nvGraphicFramePr>
          <p:cNvPr id="153" name="Gráfico 8"/>
          <p:cNvGraphicFramePr/>
          <p:nvPr/>
        </p:nvGraphicFramePr>
        <p:xfrm>
          <a:off x="4077801" y="1566264"/>
          <a:ext cx="6389994" cy="389850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Template_UAI_Negocios-11.jpg" descr="Template_UAI_Negocios-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6"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1CA07F"/>
                </a:solidFill>
                <a:latin typeface="Rockwell Bold"/>
                <a:ea typeface="Rockwell Bold"/>
                <a:cs typeface="Rockwell Bold"/>
                <a:sym typeface="Rockwell Bold"/>
              </a:defRPr>
            </a:lvl1pPr>
          </a:lstStyle>
          <a:p>
            <a:pPr/>
            <a:r>
              <a:t>TÍTULO</a:t>
            </a:r>
          </a:p>
        </p:txBody>
      </p:sp>
      <p:graphicFrame>
        <p:nvGraphicFramePr>
          <p:cNvPr id="157" name="Gráfico 3"/>
          <p:cNvGraphicFramePr/>
          <p:nvPr/>
        </p:nvGraphicFramePr>
        <p:xfrm>
          <a:off x="5624357" y="1513560"/>
          <a:ext cx="3412760" cy="37912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Template_UAI_Negocios-12.jpg" descr="Template_UAI_Negocios-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0" name="Shape 1304"/>
          <p:cNvSpPr txBox="1"/>
          <p:nvPr/>
        </p:nvSpPr>
        <p:spPr>
          <a:xfrm>
            <a:off x="1786888" y="873129"/>
            <a:ext cx="6092516"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graphicFrame>
        <p:nvGraphicFramePr>
          <p:cNvPr id="161" name="Tabla 4"/>
          <p:cNvGraphicFramePr/>
          <p:nvPr/>
        </p:nvGraphicFramePr>
        <p:xfrm>
          <a:off x="2031999" y="2928551"/>
          <a:ext cx="8128003" cy="138796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grpSp>
        <p:nvGrpSpPr>
          <p:cNvPr id="164" name="Grupo 6"/>
          <p:cNvGrpSpPr/>
          <p:nvPr/>
        </p:nvGrpSpPr>
        <p:grpSpPr>
          <a:xfrm>
            <a:off x="1168630" y="826966"/>
            <a:ext cx="1236519" cy="1274619"/>
            <a:chOff x="0" y="0"/>
            <a:chExt cx="1236518" cy="1274618"/>
          </a:xfrm>
        </p:grpSpPr>
        <p:sp>
          <p:nvSpPr>
            <p:cNvPr id="162" name="Conector recto 7"/>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63" name="Conector recto 8"/>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Template_UAI_Negocios-13.jpg" descr="Template_UAI_Negocios-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1CA07F"/>
                </a:solidFill>
              </a:defRPr>
            </a:lvl1pPr>
          </a:lstStyle>
          <a:p>
            <a:pPr/>
            <a:r>
              <a:t>FECHA, LUGAR, AUTORES O PIE DE PÁGINA.</a:t>
            </a:r>
          </a:p>
        </p:txBody>
      </p:sp>
      <p:sp>
        <p:nvSpPr>
          <p:cNvPr id="168" name="Shape 1304"/>
          <p:cNvSpPr txBox="1"/>
          <p:nvPr/>
        </p:nvSpPr>
        <p:spPr>
          <a:xfrm>
            <a:off x="461896" y="2351783"/>
            <a:ext cx="6404820"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1CA07F"/>
                </a:solidFill>
                <a:latin typeface="Rockwell Bold"/>
                <a:ea typeface="Rockwell Bold"/>
                <a:cs typeface="Rockwell Bold"/>
                <a:sym typeface="Rockwell Bold"/>
              </a:defRPr>
            </a:pPr>
            <a:r>
              <a:t>TÍTULO</a:t>
            </a:r>
          </a:p>
          <a:p>
            <a:pPr>
              <a:defRPr sz="3200">
                <a:solidFill>
                  <a:srgbClr val="1CA07F"/>
                </a:solidFill>
                <a:latin typeface="Rockwell Bold"/>
                <a:ea typeface="Rockwell Bold"/>
                <a:cs typeface="Rockwell Bold"/>
                <a:sym typeface="Rockwell Bold"/>
              </a:defRPr>
            </a:pPr>
            <a:r>
              <a:t>PRESENTACIÓN</a:t>
            </a:r>
          </a:p>
        </p:txBody>
      </p:sp>
      <p:sp>
        <p:nvSpPr>
          <p:cNvPr id="169" name="Shape 1305"/>
          <p:cNvSpPr txBox="1"/>
          <p:nvPr/>
        </p:nvSpPr>
        <p:spPr>
          <a:xfrm>
            <a:off x="461895" y="3429001"/>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1CA07F"/>
                </a:solidFill>
              </a:defRPr>
            </a:pPr>
            <a:r>
              <a:t>Vivamus sagittis lacus vel</a:t>
            </a:r>
            <a:r>
              <a:t>.</a:t>
            </a:r>
          </a:p>
        </p:txBody>
      </p:sp>
      <p:sp>
        <p:nvSpPr>
          <p:cNvPr id="170" name="Shape 1326"/>
          <p:cNvSpPr txBox="1"/>
          <p:nvPr/>
        </p:nvSpPr>
        <p:spPr>
          <a:xfrm>
            <a:off x="5060929" y="2440813"/>
            <a:ext cx="3133458" cy="201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71" name="Elipse 7"/>
          <p:cNvSpPr/>
          <p:nvPr/>
        </p:nvSpPr>
        <p:spPr>
          <a:xfrm>
            <a:off x="4855821" y="2531171"/>
            <a:ext cx="130631" cy="130631"/>
          </a:xfrm>
          <a:prstGeom prst="ellipse">
            <a:avLst/>
          </a:prstGeom>
          <a:solidFill>
            <a:srgbClr val="1CA07F"/>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Template_UAI_Negocios-14.jpg" descr="Template_UAI_Negocios-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4" name="Shape 1386"/>
          <p:cNvSpPr txBox="1"/>
          <p:nvPr/>
        </p:nvSpPr>
        <p:spPr>
          <a:xfrm>
            <a:off x="3854941" y="2746820"/>
            <a:ext cx="5825205" cy="1793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grpSp>
        <p:nvGrpSpPr>
          <p:cNvPr id="177" name="Grupo 5"/>
          <p:cNvGrpSpPr/>
          <p:nvPr/>
        </p:nvGrpSpPr>
        <p:grpSpPr>
          <a:xfrm>
            <a:off x="9246458" y="3994542"/>
            <a:ext cx="1236519" cy="1274620"/>
            <a:chOff x="0" y="0"/>
            <a:chExt cx="1236518" cy="1274618"/>
          </a:xfrm>
        </p:grpSpPr>
        <p:sp>
          <p:nvSpPr>
            <p:cNvPr id="175" name="Conector recto 6"/>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76" name="Conector recto 7"/>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Template_UAI_Negocios-1.jpg" descr="Template_UAI_Negocios-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0" name="Imagen" descr="Imagen"/>
          <p:cNvPicPr>
            <a:picLocks noChangeAspect="1"/>
          </p:cNvPicPr>
          <p:nvPr/>
        </p:nvPicPr>
        <p:blipFill>
          <a:blip r:embed="rId3">
            <a:extLst/>
          </a:blip>
          <a:stretch>
            <a:fillRect/>
          </a:stretch>
        </p:blipFill>
        <p:spPr>
          <a:xfrm>
            <a:off x="5189377" y="5525238"/>
            <a:ext cx="1813246" cy="34785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8" name="Grupo 4"/>
          <p:cNvGrpSpPr/>
          <p:nvPr/>
        </p:nvGrpSpPr>
        <p:grpSpPr>
          <a:xfrm>
            <a:off x="3682238" y="3722168"/>
            <a:ext cx="1236519" cy="1274619"/>
            <a:chOff x="0" y="0"/>
            <a:chExt cx="1236518" cy="1274618"/>
          </a:xfrm>
        </p:grpSpPr>
        <p:sp>
          <p:nvSpPr>
            <p:cNvPr id="96" name="Conector recto 5"/>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97" name="Conector recto 6"/>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pic>
        <p:nvPicPr>
          <p:cNvPr id="99" name="Template_UAI_Negocios-2.jpg" descr="Template_UAI_Negocios-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Negocios-3.jpg" descr="Template_UAI_Negocios-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57532"/>
            <a:ext cx="7531180" cy="1001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solidFill>
                  <a:srgbClr val="FFFFFF"/>
                </a:solidFill>
                <a:latin typeface="Rockwell Bold"/>
                <a:ea typeface="Rockwell Bold"/>
                <a:cs typeface="Rockwell Bold"/>
                <a:sym typeface="Rockwell Bold"/>
              </a:defRPr>
            </a:pPr>
            <a:r>
              <a:t>PORTADA </a:t>
            </a:r>
          </a:p>
          <a:p>
            <a:pPr>
              <a:lnSpc>
                <a:spcPct val="80000"/>
              </a:lnSpc>
              <a:defRPr spc="69" sz="3600">
                <a:solidFill>
                  <a:srgbClr val="FFFFFF"/>
                </a:solidFill>
                <a:latin typeface="Rockwell Bold"/>
                <a:ea typeface="Rockwell Bold"/>
                <a:cs typeface="Rockwell Bold"/>
                <a:sym typeface="Rockwell Bold"/>
              </a:defRPr>
            </a:pPr>
            <a:r>
              <a:t>PRESENTACIÓN</a:t>
            </a:r>
          </a:p>
        </p:txBody>
      </p:sp>
      <p:sp>
        <p:nvSpPr>
          <p:cNvPr id="103" name="Shape 1256"/>
          <p:cNvSpPr txBox="1"/>
          <p:nvPr/>
        </p:nvSpPr>
        <p:spPr>
          <a:xfrm>
            <a:off x="461896" y="2195121"/>
            <a:ext cx="7531180" cy="30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solidFill>
                  <a:srgbClr val="FFFFFF"/>
                </a:solidFill>
              </a:defRPr>
            </a:lvl1pPr>
          </a:lstStyle>
          <a:p>
            <a:pPr/>
            <a:r>
              <a:t>Subtítulo presentación</a:t>
            </a:r>
          </a:p>
        </p:txBody>
      </p:sp>
      <p:sp>
        <p:nvSpPr>
          <p:cNvPr id="10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Negocios-4.jpg" descr="Template_UAI_Negocios-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9" y="1621855"/>
            <a:ext cx="3568703"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09" name="Shape 1268"/>
          <p:cNvSpPr txBox="1"/>
          <p:nvPr/>
        </p:nvSpPr>
        <p:spPr>
          <a:xfrm>
            <a:off x="5549503" y="2784124"/>
            <a:ext cx="4392713" cy="2109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solidFill>
                  <a:srgbClr val="FFFFFF"/>
                </a:solidFill>
              </a:defRPr>
            </a:pPr>
            <a:r>
              <a:t>Donec non dignissim urna. </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p:txBody>
      </p:sp>
      <p:sp>
        <p:nvSpPr>
          <p:cNvPr id="110" name="Elipse 6"/>
          <p:cNvSpPr/>
          <p:nvPr/>
        </p:nvSpPr>
        <p:spPr>
          <a:xfrm>
            <a:off x="5109478" y="2884727"/>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1" name="Elipse 7"/>
          <p:cNvSpPr/>
          <p:nvPr/>
        </p:nvSpPr>
        <p:spPr>
          <a:xfrm>
            <a:off x="5109478" y="3309794"/>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2" name="Elipse 8"/>
          <p:cNvSpPr/>
          <p:nvPr/>
        </p:nvSpPr>
        <p:spPr>
          <a:xfrm>
            <a:off x="5109478" y="3734863"/>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3" name="Elipse 9"/>
          <p:cNvSpPr/>
          <p:nvPr/>
        </p:nvSpPr>
        <p:spPr>
          <a:xfrm>
            <a:off x="5109478" y="4159930"/>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4" name="Elipse 10"/>
          <p:cNvSpPr/>
          <p:nvPr/>
        </p:nvSpPr>
        <p:spPr>
          <a:xfrm>
            <a:off x="5109478" y="4584996"/>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Negocios-5.jpg" descr="Template_UAI_Negocios-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8" y="2625306"/>
            <a:ext cx="6517808" cy="637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FFFFFF"/>
                </a:solidFill>
                <a:latin typeface="Rockwell Bold"/>
                <a:ea typeface="Rockwell Bold"/>
                <a:cs typeface="Rockwell Bold"/>
                <a:sym typeface="Rockwell Bold"/>
              </a:defRPr>
            </a:pPr>
            <a:r>
              <a:t>PORTADILLA</a:t>
            </a:r>
            <a:r>
              <a:rPr>
                <a:latin typeface="Calibri Light"/>
                <a:ea typeface="Calibri Light"/>
                <a:cs typeface="Calibri Light"/>
                <a:sym typeface="Calibri Light"/>
              </a:rPr>
              <a:t> </a:t>
            </a:r>
          </a:p>
        </p:txBody>
      </p:sp>
      <p:sp>
        <p:nvSpPr>
          <p:cNvPr id="118" name="Shape 1284"/>
          <p:cNvSpPr txBox="1"/>
          <p:nvPr/>
        </p:nvSpPr>
        <p:spPr>
          <a:xfrm>
            <a:off x="1924468" y="3032760"/>
            <a:ext cx="3823765"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FFFFFF"/>
                </a:solidFill>
              </a:defRPr>
            </a:lvl1pPr>
          </a:lstStyle>
          <a:p>
            <a:pPr/>
            <a:r>
              <a:t>SEPARADOR INTERIOR 1</a:t>
            </a:r>
          </a:p>
        </p:txBody>
      </p:sp>
      <p:sp>
        <p:nvSpPr>
          <p:cNvPr id="11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Template_UAI_Negocios-6.jpg" descr="Template_UAI_Negocios-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2"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1CA07F"/>
                </a:solidFill>
              </a:defRPr>
            </a:pPr>
            <a:r>
              <a:t>SEPARADOR INTERIOR </a:t>
            </a:r>
            <a:r>
              <a:t>2</a:t>
            </a:r>
          </a:p>
        </p:txBody>
      </p:sp>
      <p:sp>
        <p:nvSpPr>
          <p:cNvPr id="123"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1CA07F"/>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
        <p:nvSpPr>
          <p:cNvPr id="12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1CA07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Template_UAI_Negocios-7.jpg" descr="Template_UAI_Negocios-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1CA07F"/>
                </a:solidFill>
              </a:defRPr>
            </a:lvl1pPr>
          </a:lstStyle>
          <a:p>
            <a:pPr/>
            <a:r>
              <a:t>FECHA, LUGAR, AUTORES O PIE DE PÁGINA.</a:t>
            </a:r>
          </a:p>
        </p:txBody>
      </p:sp>
      <p:sp>
        <p:nvSpPr>
          <p:cNvPr id="128"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1CA07F"/>
                </a:solidFill>
              </a:defRPr>
            </a:pPr>
            <a:r>
              <a:t>SEPARADOR INTERIOR </a:t>
            </a:r>
            <a:r>
              <a:t>3</a:t>
            </a:r>
          </a:p>
        </p:txBody>
      </p:sp>
      <p:sp>
        <p:nvSpPr>
          <p:cNvPr id="129"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1CA07F"/>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Template_UAI_Negocios-8.jpg" descr="Template_UAI_Negocios-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2" name="Shape 1304"/>
          <p:cNvSpPr txBox="1"/>
          <p:nvPr/>
        </p:nvSpPr>
        <p:spPr>
          <a:xfrm>
            <a:off x="1948268" y="2480903"/>
            <a:ext cx="9110817"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33" name="Shape 1305"/>
          <p:cNvSpPr txBox="1"/>
          <p:nvPr/>
        </p:nvSpPr>
        <p:spPr>
          <a:xfrm>
            <a:off x="1948268" y="318878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34" name="Shape 1303"/>
          <p:cNvSpPr txBox="1"/>
          <p:nvPr/>
        </p:nvSpPr>
        <p:spPr>
          <a:xfrm>
            <a:off x="2295120" y="3799843"/>
            <a:ext cx="6524027" cy="1518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5" name="Elipse 6"/>
          <p:cNvSpPr/>
          <p:nvPr/>
        </p:nvSpPr>
        <p:spPr>
          <a:xfrm>
            <a:off x="2030427" y="3912337"/>
            <a:ext cx="130631" cy="130631"/>
          </a:xfrm>
          <a:prstGeom prst="ellipse">
            <a:avLst/>
          </a:prstGeom>
          <a:solidFill>
            <a:srgbClr val="000000"/>
          </a:solidFill>
          <a:ln w="12700">
            <a:miter lim="400000"/>
          </a:ln>
        </p:spPr>
        <p:txBody>
          <a:bodyPr lIns="45719" rIns="45719" anchor="ctr"/>
          <a:lstStyle/>
          <a:p>
            <a:pPr algn="ctr">
              <a:defRPr>
                <a:solidFill>
                  <a:srgbClr val="E8027F"/>
                </a:solidFill>
              </a:defRPr>
            </a:pPr>
          </a:p>
        </p:txBody>
      </p:sp>
      <p:sp>
        <p:nvSpPr>
          <p:cNvPr id="136"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1CA07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Template_UAI_Negocios-9.jpg" descr="Template_UAI_Negocios-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9"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1CA07F"/>
                </a:solidFill>
                <a:latin typeface="Rockwell Bold"/>
                <a:ea typeface="Rockwell Bold"/>
                <a:cs typeface="Rockwell Bold"/>
                <a:sym typeface="Rockwell Bold"/>
              </a:defRPr>
            </a:lvl1pPr>
          </a:lstStyle>
          <a:p>
            <a:pPr/>
            <a:r>
              <a:t>TÍTULO PRESENTACIÓN</a:t>
            </a:r>
          </a:p>
        </p:txBody>
      </p:sp>
      <p:sp>
        <p:nvSpPr>
          <p:cNvPr id="140" name="Shape 1305"/>
          <p:cNvSpPr txBox="1"/>
          <p:nvPr/>
        </p:nvSpPr>
        <p:spPr>
          <a:xfrm>
            <a:off x="1967518" y="247857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1CA07F"/>
                </a:solidFill>
              </a:defRPr>
            </a:lvl1pPr>
          </a:lstStyle>
          <a:p>
            <a:pPr/>
            <a:r>
              <a:t>Vivamus sagittis lacus vel augue auctor.</a:t>
            </a:r>
          </a:p>
        </p:txBody>
      </p:sp>
      <p:sp>
        <p:nvSpPr>
          <p:cNvPr id="141" name="Shape 1313"/>
          <p:cNvSpPr txBox="1"/>
          <p:nvPr/>
        </p:nvSpPr>
        <p:spPr>
          <a:xfrm>
            <a:off x="2281027" y="3662577"/>
            <a:ext cx="5939866" cy="1570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1CA07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2" name="Shape 1314"/>
          <p:cNvSpPr txBox="1"/>
          <p:nvPr/>
        </p:nvSpPr>
        <p:spPr>
          <a:xfrm>
            <a:off x="5710723" y="4723436"/>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1CA07F"/>
                </a:solidFill>
              </a:defRPr>
            </a:lvl1pPr>
          </a:lstStyle>
          <a:p>
            <a:pPr/>
            <a:r>
              <a:t>”</a:t>
            </a:r>
          </a:p>
        </p:txBody>
      </p:sp>
      <p:sp>
        <p:nvSpPr>
          <p:cNvPr id="143" name="Shape 1315"/>
          <p:cNvSpPr txBox="1"/>
          <p:nvPr/>
        </p:nvSpPr>
        <p:spPr>
          <a:xfrm>
            <a:off x="1967518" y="3330755"/>
            <a:ext cx="501959" cy="1007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1CA07F"/>
                </a:solidFill>
              </a:defRPr>
            </a:lvl1pPr>
          </a:lstStyle>
          <a:p>
            <a:pPr/>
            <a:r>
              <a:t>“</a:t>
            </a:r>
          </a:p>
        </p:txBody>
      </p:sp>
      <p:sp>
        <p:nvSpPr>
          <p:cNvPr id="14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