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charts/chart2.xml" ContentType="application/vnd.openxmlformats-officedocument.drawingml.chart+xml"/>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358"/>
          <c:y val="0"/>
          <c:w val="0.235284"/>
          <c:h val="0.0976459"/>
        </c:manualLayout>
      </c:layout>
      <c:overlay val="1"/>
      <c:spPr>
        <a:noFill/>
        <a:effectLst/>
      </c:spPr>
    </c:title>
    <c:autoTitleDeleted val="1"/>
    <c:plotArea>
      <c:layout>
        <c:manualLayout>
          <c:layoutTarget val="inner"/>
          <c:xMode val="edge"/>
          <c:yMode val="edge"/>
          <c:x val="0.0507258"/>
          <c:y val="0.0976459"/>
          <c:w val="0.944274"/>
          <c:h val="0.781082"/>
        </c:manualLayout>
      </c:layout>
      <c:barChart>
        <c:barDir val="col"/>
        <c:grouping val="clustered"/>
        <c:varyColors val="0"/>
        <c:ser>
          <c:idx val="0"/>
          <c:order val="0"/>
          <c:tx>
            <c:strRef>
              <c:f>Sheet1!$B$1</c:f>
              <c:strCache>
                <c:ptCount val="1"/>
                <c:pt idx="0">
                  <c:v>Serie 1</c:v>
                </c:pt>
              </c:strCache>
            </c:strRef>
          </c:tx>
          <c:spPr>
            <a:solidFill>
              <a:srgbClr val="A19688"/>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22095"/>
          <c:y val="0.952623"/>
          <c:w val="0.391902"/>
          <c:h val="0.047376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7458"/>
          <c:y val="0"/>
          <c:w val="0.185083"/>
          <c:h val="0.105252"/>
        </c:manualLayout>
      </c:layout>
      <c:overlay val="1"/>
      <c:spPr>
        <a:noFill/>
        <a:effectLst/>
      </c:spPr>
    </c:title>
    <c:autoTitleDeleted val="1"/>
    <c:plotArea>
      <c:layout>
        <c:manualLayout>
          <c:layoutTarget val="inner"/>
          <c:xMode val="edge"/>
          <c:yMode val="edge"/>
          <c:x val="0.0840434"/>
          <c:y val="0.105252"/>
          <c:w val="0.831913"/>
          <c:h val="0.802284"/>
        </c:manualLayout>
      </c:layout>
      <c:pieChart>
        <c:varyColors val="0"/>
        <c:ser>
          <c:idx val="0"/>
          <c:order val="0"/>
          <c:tx>
            <c:strRef>
              <c:f>Sheet1!$A$2</c:f>
              <c:strCache>
                <c:ptCount val="1"/>
                <c:pt idx="0">
                  <c:v>Ventas</c:v>
                </c:pt>
              </c:strCache>
            </c:strRef>
          </c:tx>
          <c:spPr>
            <a:solidFill>
              <a:srgbClr val="A19688"/>
            </a:solidFill>
            <a:ln w="19050" cap="flat">
              <a:solidFill>
                <a:srgbClr val="FFFFFF"/>
              </a:solidFill>
              <a:prstDash val="solid"/>
              <a:round/>
            </a:ln>
            <a:effectLst/>
          </c:spPr>
          <c:explosion val="0"/>
          <c:dPt>
            <c:idx val="0"/>
            <c:explosion val="0"/>
            <c:spPr>
              <a:solidFill>
                <a:srgbClr val="A19688"/>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1636"/>
          <c:w val="1"/>
          <c:h val="0.0483636"/>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4"/>
          </a:xfrm>
          <a:prstGeom prst="rect">
            <a:avLst/>
          </a:prstGeom>
        </p:spPr>
        <p:txBody>
          <a:bodyPr anchor="b"/>
          <a:lstStyle/>
          <a:p>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40"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6" y="2057400"/>
            <a:ext cx="3932241" cy="3811588"/>
          </a:xfrm>
          <a:prstGeom prst="rect">
            <a:avLst/>
          </a:prstGeom>
        </p:spPr>
        <p:txBody>
          <a:bodyPr/>
          <a:lstStyle/>
          <a:p>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40"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Nivel de texto 1…"/>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Gobierno-1.jpg" descr="Template_UAI_Gobierno-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Template_UAI_Gobierno-10.jpg" descr="Template_UAI_Gobierno-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7" name="Shape 1304"/>
          <p:cNvSpPr txBox="1"/>
          <p:nvPr/>
        </p:nvSpPr>
        <p:spPr>
          <a:xfrm>
            <a:off x="602357" y="1149505"/>
            <a:ext cx="7065448" cy="599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A19688"/>
                </a:solidFill>
                <a:latin typeface="Rockwell Bold"/>
                <a:ea typeface="Rockwell Bold"/>
                <a:cs typeface="Rockwell Bold"/>
                <a:sym typeface="Rockwell Bold"/>
              </a:defRPr>
            </a:lvl1pPr>
          </a:lstStyle>
          <a:p>
            <a:pPr/>
            <a:r>
              <a:t>TÍTULO PRESENTACIÓN</a:t>
            </a:r>
          </a:p>
        </p:txBody>
      </p:sp>
      <p:sp>
        <p:nvSpPr>
          <p:cNvPr id="148" name="Shape 1305"/>
          <p:cNvSpPr txBox="1"/>
          <p:nvPr/>
        </p:nvSpPr>
        <p:spPr>
          <a:xfrm>
            <a:off x="602355" y="1857393"/>
            <a:ext cx="4800900"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A19688"/>
                </a:solidFill>
                <a:latin typeface="+mn-lt"/>
                <a:ea typeface="+mn-ea"/>
                <a:cs typeface="+mn-cs"/>
                <a:sym typeface="Calibri"/>
              </a:defRPr>
            </a:lvl1pPr>
          </a:lstStyle>
          <a:p>
            <a:pPr/>
            <a:r>
              <a:t>Vivamus sagittis lacus vel augue auctor.</a:t>
            </a:r>
          </a:p>
        </p:txBody>
      </p:sp>
      <p:sp>
        <p:nvSpPr>
          <p:cNvPr id="149" name="Shape 1254"/>
          <p:cNvSpPr txBox="1"/>
          <p:nvPr/>
        </p:nvSpPr>
        <p:spPr>
          <a:xfrm>
            <a:off x="461894" y="6503772"/>
            <a:ext cx="3991528" cy="1960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latin typeface="+mn-lt"/>
                <a:ea typeface="+mn-ea"/>
                <a:cs typeface="+mn-cs"/>
                <a:sym typeface="Calibri"/>
              </a:defRPr>
            </a:lvl1pPr>
          </a:lstStyle>
          <a:p>
            <a:pPr/>
            <a:r>
              <a:t>FECHA, LUGAR, AUTORES O PIE DE PÁGINA.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Template_UAI_Gobierno-11.jpg" descr="Template_UAI_Gobierno-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Shape 1304"/>
          <p:cNvSpPr txBox="1"/>
          <p:nvPr/>
        </p:nvSpPr>
        <p:spPr>
          <a:xfrm>
            <a:off x="1816072" y="2580593"/>
            <a:ext cx="1812347" cy="9752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A19688"/>
                </a:solidFill>
                <a:latin typeface="Rockwell Bold"/>
                <a:ea typeface="Rockwell Bold"/>
                <a:cs typeface="Rockwell Bold"/>
                <a:sym typeface="Rockwell Bold"/>
              </a:defRPr>
            </a:lvl1pPr>
          </a:lstStyle>
          <a:p>
            <a:pPr/>
            <a:r>
              <a:t>TÍTULO</a:t>
            </a:r>
          </a:p>
        </p:txBody>
      </p:sp>
      <p:graphicFrame>
        <p:nvGraphicFramePr>
          <p:cNvPr id="153" name="Gráfico 4"/>
          <p:cNvGraphicFramePr/>
          <p:nvPr/>
        </p:nvGraphicFramePr>
        <p:xfrm>
          <a:off x="4077801" y="1566264"/>
          <a:ext cx="6358045" cy="3849777"/>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Template_UAI_Gobierno-11.jpg" descr="Template_UAI_Gobierno-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6" name="Shape 1304"/>
          <p:cNvSpPr txBox="1"/>
          <p:nvPr/>
        </p:nvSpPr>
        <p:spPr>
          <a:xfrm>
            <a:off x="1816072" y="2580593"/>
            <a:ext cx="1812347" cy="9752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A19688"/>
                </a:solidFill>
                <a:latin typeface="Rockwell Bold"/>
                <a:ea typeface="Rockwell Bold"/>
                <a:cs typeface="Rockwell Bold"/>
                <a:sym typeface="Rockwell Bold"/>
              </a:defRPr>
            </a:lvl1pPr>
          </a:lstStyle>
          <a:p>
            <a:pPr/>
            <a:r>
              <a:t>TÍTULO</a:t>
            </a:r>
          </a:p>
        </p:txBody>
      </p:sp>
      <p:graphicFrame>
        <p:nvGraphicFramePr>
          <p:cNvPr id="157" name="Gráfico 3"/>
          <p:cNvGraphicFramePr/>
          <p:nvPr/>
        </p:nvGraphicFramePr>
        <p:xfrm>
          <a:off x="5497357" y="1513558"/>
          <a:ext cx="3666762" cy="3743846"/>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Template_UAI_Gobierno-12.jpg" descr="Template_UAI_Gobierno-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0" name="Shape 1304"/>
          <p:cNvSpPr txBox="1"/>
          <p:nvPr/>
        </p:nvSpPr>
        <p:spPr>
          <a:xfrm>
            <a:off x="1786889" y="873128"/>
            <a:ext cx="6092515" cy="492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graphicFrame>
        <p:nvGraphicFramePr>
          <p:cNvPr id="161" name="Tabla 6"/>
          <p:cNvGraphicFramePr/>
          <p:nvPr/>
        </p:nvGraphicFramePr>
        <p:xfrm>
          <a:off x="2031999" y="2928551"/>
          <a:ext cx="8128004" cy="138796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grpSp>
        <p:nvGrpSpPr>
          <p:cNvPr id="164" name="Grupo 7"/>
          <p:cNvGrpSpPr/>
          <p:nvPr/>
        </p:nvGrpSpPr>
        <p:grpSpPr>
          <a:xfrm>
            <a:off x="1113946" y="281300"/>
            <a:ext cx="1236522" cy="1274622"/>
            <a:chOff x="-1" y="0"/>
            <a:chExt cx="1236521" cy="1274620"/>
          </a:xfrm>
        </p:grpSpPr>
        <p:sp>
          <p:nvSpPr>
            <p:cNvPr id="162" name="Conector recto 8"/>
            <p:cNvSpPr/>
            <p:nvPr/>
          </p:nvSpPr>
          <p:spPr>
            <a:xfrm>
              <a:off x="-2" y="613065"/>
              <a:ext cx="1236522" cy="2"/>
            </a:xfrm>
            <a:prstGeom prst="line">
              <a:avLst/>
            </a:prstGeom>
            <a:noFill/>
            <a:ln w="15875" cap="flat">
              <a:solidFill>
                <a:srgbClr val="FFFFFF"/>
              </a:solidFill>
              <a:prstDash val="solid"/>
              <a:miter lim="800000"/>
            </a:ln>
            <a:effectLst/>
          </p:spPr>
          <p:txBody>
            <a:bodyPr wrap="square" lIns="45718" tIns="45718" rIns="45718" bIns="45718" numCol="1" anchor="t">
              <a:noAutofit/>
            </a:bodyPr>
            <a:lstStyle/>
            <a:p>
              <a:pPr/>
            </a:p>
          </p:txBody>
        </p:sp>
        <p:sp>
          <p:nvSpPr>
            <p:cNvPr id="163" name="Conector recto 9"/>
            <p:cNvSpPr/>
            <p:nvPr/>
          </p:nvSpPr>
          <p:spPr>
            <a:xfrm flipV="1">
              <a:off x="581891" y="0"/>
              <a:ext cx="2" cy="1274621"/>
            </a:xfrm>
            <a:prstGeom prst="line">
              <a:avLst/>
            </a:prstGeom>
            <a:noFill/>
            <a:ln w="15875" cap="flat">
              <a:solidFill>
                <a:srgbClr val="FFFFFF"/>
              </a:solidFill>
              <a:prstDash val="solid"/>
              <a:miter lim="800000"/>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Template_UAI_Gobierno-13.jpg" descr="Template_UAI_Gobierno-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7"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19688"/>
                </a:solidFill>
                <a:latin typeface="+mn-lt"/>
                <a:ea typeface="+mn-ea"/>
                <a:cs typeface="+mn-cs"/>
                <a:sym typeface="Calibri"/>
              </a:defRPr>
            </a:lvl1pPr>
          </a:lstStyle>
          <a:p>
            <a:pPr/>
            <a:r>
              <a:t>FECHA, LUGAR, AUTORES O PIE DE PÁGINA.</a:t>
            </a:r>
          </a:p>
        </p:txBody>
      </p:sp>
      <p:sp>
        <p:nvSpPr>
          <p:cNvPr id="168" name="Shape 1304"/>
          <p:cNvSpPr txBox="1"/>
          <p:nvPr/>
        </p:nvSpPr>
        <p:spPr>
          <a:xfrm>
            <a:off x="461896" y="2351782"/>
            <a:ext cx="6404820" cy="9752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A19688"/>
                </a:solidFill>
                <a:latin typeface="Rockwell Bold"/>
                <a:ea typeface="Rockwell Bold"/>
                <a:cs typeface="Rockwell Bold"/>
                <a:sym typeface="Rockwell Bold"/>
              </a:defRPr>
            </a:pPr>
            <a:r>
              <a:t>TÍTULO</a:t>
            </a:r>
          </a:p>
          <a:p>
            <a:pPr>
              <a:defRPr sz="3200">
                <a:solidFill>
                  <a:srgbClr val="A19688"/>
                </a:solidFill>
                <a:latin typeface="Rockwell Bold"/>
                <a:ea typeface="Rockwell Bold"/>
                <a:cs typeface="Rockwell Bold"/>
                <a:sym typeface="Rockwell Bold"/>
              </a:defRPr>
            </a:pPr>
            <a:r>
              <a:t>PRESENTACIÓN</a:t>
            </a:r>
          </a:p>
        </p:txBody>
      </p:sp>
      <p:sp>
        <p:nvSpPr>
          <p:cNvPr id="169" name="Shape 1305"/>
          <p:cNvSpPr txBox="1"/>
          <p:nvPr/>
        </p:nvSpPr>
        <p:spPr>
          <a:xfrm>
            <a:off x="461894" y="3428999"/>
            <a:ext cx="4800900"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A19688"/>
                </a:solidFill>
                <a:latin typeface="+mn-lt"/>
                <a:ea typeface="+mn-ea"/>
                <a:cs typeface="+mn-cs"/>
                <a:sym typeface="Calibri"/>
              </a:defRPr>
            </a:lvl1pPr>
          </a:lstStyle>
          <a:p>
            <a:pPr/>
            <a:r>
              <a:t>Vivamus sagittis lacus vel.</a:t>
            </a:r>
          </a:p>
        </p:txBody>
      </p:sp>
      <p:sp>
        <p:nvSpPr>
          <p:cNvPr id="170" name="Shape 1326"/>
          <p:cNvSpPr txBox="1"/>
          <p:nvPr/>
        </p:nvSpPr>
        <p:spPr>
          <a:xfrm>
            <a:off x="5060929" y="2440813"/>
            <a:ext cx="3133459" cy="20135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latin typeface="+mn-lt"/>
                <a:ea typeface="+mn-ea"/>
                <a:cs typeface="+mn-cs"/>
                <a:sym typeface="Calibri"/>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71" name="Elipse 7"/>
          <p:cNvSpPr/>
          <p:nvPr/>
        </p:nvSpPr>
        <p:spPr>
          <a:xfrm>
            <a:off x="4855821" y="2531171"/>
            <a:ext cx="130633" cy="130633"/>
          </a:xfrm>
          <a:prstGeom prst="ellipse">
            <a:avLst/>
          </a:prstGeom>
          <a:solidFill>
            <a:srgbClr val="A19688"/>
          </a:solidFill>
          <a:ln w="12700">
            <a:miter lim="400000"/>
          </a:ln>
        </p:spPr>
        <p:txBody>
          <a:bodyPr lIns="45718" tIns="45718" rIns="45718" bIns="45718" anchor="ctr"/>
          <a:lstStyle/>
          <a:p>
            <a:pPr algn="ctr">
              <a:defRPr>
                <a:solidFill>
                  <a:srgbClr val="A6A6A6"/>
                </a:solidFill>
                <a:latin typeface="+mn-lt"/>
                <a:ea typeface="+mn-ea"/>
                <a:cs typeface="+mn-cs"/>
                <a:sym typeface="Calibri"/>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Template_UAI_Gobierno-14.jpg" descr="Template_UAI_Gobierno-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4" name="Shape 1386"/>
          <p:cNvSpPr txBox="1"/>
          <p:nvPr/>
        </p:nvSpPr>
        <p:spPr>
          <a:xfrm>
            <a:off x="3854941" y="2746819"/>
            <a:ext cx="5825206" cy="17935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latin typeface="+mn-lt"/>
                <a:ea typeface="+mn-ea"/>
                <a:cs typeface="+mn-cs"/>
                <a:sym typeface="Calibri"/>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75"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latin typeface="+mn-lt"/>
                <a:ea typeface="+mn-ea"/>
                <a:cs typeface="+mn-cs"/>
                <a:sym typeface="Calibri"/>
              </a:defRPr>
            </a:lvl1pPr>
          </a:lstStyle>
          <a:p>
            <a:pPr/>
            <a:r>
              <a:t>FECHA, LUGAR, AUTORES O PIE DE PÁGINA.</a:t>
            </a:r>
          </a:p>
        </p:txBody>
      </p:sp>
      <p:grpSp>
        <p:nvGrpSpPr>
          <p:cNvPr id="178" name="Grupo 6"/>
          <p:cNvGrpSpPr/>
          <p:nvPr/>
        </p:nvGrpSpPr>
        <p:grpSpPr>
          <a:xfrm>
            <a:off x="9244261" y="3863836"/>
            <a:ext cx="1236522" cy="1274622"/>
            <a:chOff x="-1" y="0"/>
            <a:chExt cx="1236521" cy="1274620"/>
          </a:xfrm>
        </p:grpSpPr>
        <p:sp>
          <p:nvSpPr>
            <p:cNvPr id="176" name="Conector recto 7"/>
            <p:cNvSpPr/>
            <p:nvPr/>
          </p:nvSpPr>
          <p:spPr>
            <a:xfrm>
              <a:off x="-2" y="613065"/>
              <a:ext cx="1236522" cy="2"/>
            </a:xfrm>
            <a:prstGeom prst="line">
              <a:avLst/>
            </a:prstGeom>
            <a:noFill/>
            <a:ln w="15875" cap="flat">
              <a:solidFill>
                <a:srgbClr val="FFFFFF"/>
              </a:solidFill>
              <a:prstDash val="solid"/>
              <a:miter lim="800000"/>
            </a:ln>
            <a:effectLst/>
          </p:spPr>
          <p:txBody>
            <a:bodyPr wrap="square" lIns="45718" tIns="45718" rIns="45718" bIns="45718" numCol="1" anchor="t">
              <a:noAutofit/>
            </a:bodyPr>
            <a:lstStyle/>
            <a:p>
              <a:pPr/>
            </a:p>
          </p:txBody>
        </p:sp>
        <p:sp>
          <p:nvSpPr>
            <p:cNvPr id="177" name="Conector recto 8"/>
            <p:cNvSpPr/>
            <p:nvPr/>
          </p:nvSpPr>
          <p:spPr>
            <a:xfrm flipV="1">
              <a:off x="581891" y="0"/>
              <a:ext cx="2" cy="1274621"/>
            </a:xfrm>
            <a:prstGeom prst="line">
              <a:avLst/>
            </a:prstGeom>
            <a:noFill/>
            <a:ln w="15875" cap="flat">
              <a:solidFill>
                <a:srgbClr val="FFFFFF"/>
              </a:solidFill>
              <a:prstDash val="solid"/>
              <a:miter lim="800000"/>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Template_UAI_Gobierno-1.jpg" descr="Template_UAI_Gobierno-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1" name="Imagen" descr="Imagen"/>
          <p:cNvPicPr>
            <a:picLocks noChangeAspect="1"/>
          </p:cNvPicPr>
          <p:nvPr/>
        </p:nvPicPr>
        <p:blipFill>
          <a:blip r:embed="rId3">
            <a:extLst/>
          </a:blip>
          <a:stretch>
            <a:fillRect/>
          </a:stretch>
        </p:blipFill>
        <p:spPr>
          <a:xfrm>
            <a:off x="5189377" y="5525238"/>
            <a:ext cx="1813246" cy="34785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8" name="Grupo 4"/>
          <p:cNvGrpSpPr/>
          <p:nvPr/>
        </p:nvGrpSpPr>
        <p:grpSpPr>
          <a:xfrm>
            <a:off x="3718532" y="3728146"/>
            <a:ext cx="1236522" cy="1274621"/>
            <a:chOff x="-1" y="0"/>
            <a:chExt cx="1236521" cy="1274620"/>
          </a:xfrm>
        </p:grpSpPr>
        <p:sp>
          <p:nvSpPr>
            <p:cNvPr id="96" name="Conector recto 5"/>
            <p:cNvSpPr/>
            <p:nvPr/>
          </p:nvSpPr>
          <p:spPr>
            <a:xfrm>
              <a:off x="-2" y="613065"/>
              <a:ext cx="1236522" cy="2"/>
            </a:xfrm>
            <a:prstGeom prst="line">
              <a:avLst/>
            </a:prstGeom>
            <a:noFill/>
            <a:ln w="15875" cap="flat">
              <a:solidFill>
                <a:srgbClr val="FFFFFF"/>
              </a:solidFill>
              <a:prstDash val="solid"/>
              <a:miter lim="800000"/>
            </a:ln>
            <a:effectLst/>
          </p:spPr>
          <p:txBody>
            <a:bodyPr wrap="square" lIns="45718" tIns="45718" rIns="45718" bIns="45718" numCol="1" anchor="t">
              <a:noAutofit/>
            </a:bodyPr>
            <a:lstStyle/>
            <a:p>
              <a:pPr/>
            </a:p>
          </p:txBody>
        </p:sp>
        <p:sp>
          <p:nvSpPr>
            <p:cNvPr id="97" name="Conector recto 6"/>
            <p:cNvSpPr/>
            <p:nvPr/>
          </p:nvSpPr>
          <p:spPr>
            <a:xfrm flipV="1">
              <a:off x="581891" y="0"/>
              <a:ext cx="2" cy="1274621"/>
            </a:xfrm>
            <a:prstGeom prst="line">
              <a:avLst/>
            </a:prstGeom>
            <a:noFill/>
            <a:ln w="15875" cap="flat">
              <a:solidFill>
                <a:srgbClr val="FFFFFF"/>
              </a:solidFill>
              <a:prstDash val="solid"/>
              <a:miter lim="800000"/>
            </a:ln>
            <a:effectLst/>
          </p:spPr>
          <p:txBody>
            <a:bodyPr wrap="square" lIns="45718" tIns="45718" rIns="45718" bIns="45718" numCol="1" anchor="t">
              <a:noAutofit/>
            </a:bodyPr>
            <a:lstStyle/>
            <a:p>
              <a:pPr/>
            </a:p>
          </p:txBody>
        </p:sp>
      </p:grpSp>
      <p:pic>
        <p:nvPicPr>
          <p:cNvPr id="99" name="Template_UAI_Gobierno-2.jpg" descr="Template_UAI_Gobierno-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Gobierno-3.jpg" descr="Template_UAI_Gobierno-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57531"/>
            <a:ext cx="7531180" cy="10011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solidFill>
                  <a:srgbClr val="FFFFFF"/>
                </a:solidFill>
                <a:latin typeface="Rockwell Bold"/>
                <a:ea typeface="Rockwell Bold"/>
                <a:cs typeface="Rockwell Bold"/>
                <a:sym typeface="Rockwell Bold"/>
              </a:defRPr>
            </a:pPr>
            <a:r>
              <a:t>PORTADA </a:t>
            </a:r>
          </a:p>
          <a:p>
            <a:pPr>
              <a:lnSpc>
                <a:spcPct val="80000"/>
              </a:lnSpc>
              <a:defRPr spc="69" sz="3600">
                <a:solidFill>
                  <a:srgbClr val="FFFFFF"/>
                </a:solidFill>
                <a:latin typeface="Rockwell Bold"/>
                <a:ea typeface="Rockwell Bold"/>
                <a:cs typeface="Rockwell Bold"/>
                <a:sym typeface="Rockwell Bold"/>
              </a:defRPr>
            </a:pPr>
            <a:r>
              <a:t>PRESENTACIÓN</a:t>
            </a:r>
          </a:p>
        </p:txBody>
      </p:sp>
      <p:sp>
        <p:nvSpPr>
          <p:cNvPr id="103" name="Shape 1256"/>
          <p:cNvSpPr txBox="1"/>
          <p:nvPr/>
        </p:nvSpPr>
        <p:spPr>
          <a:xfrm>
            <a:off x="461896" y="2195121"/>
            <a:ext cx="7531180" cy="30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solidFill>
                  <a:srgbClr val="FFFFFF"/>
                </a:solidFill>
                <a:latin typeface="+mn-lt"/>
                <a:ea typeface="+mn-ea"/>
                <a:cs typeface="+mn-cs"/>
                <a:sym typeface="Calibri"/>
              </a:defRPr>
            </a:lvl1pPr>
          </a:lstStyle>
          <a:p>
            <a:pPr/>
            <a:r>
              <a:t>Subtítulo presentación</a:t>
            </a:r>
          </a:p>
        </p:txBody>
      </p:sp>
      <p:sp>
        <p:nvSpPr>
          <p:cNvPr id="104"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latin typeface="+mn-lt"/>
                <a:ea typeface="+mn-ea"/>
                <a:cs typeface="+mn-cs"/>
                <a:sym typeface="Calibri"/>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Gobierno-4.jpg" descr="Template_UAI_Gobierno-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8" y="1621854"/>
            <a:ext cx="3568704" cy="492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latin typeface="+mn-lt"/>
                <a:ea typeface="+mn-ea"/>
                <a:cs typeface="+mn-cs"/>
                <a:sym typeface="Calibri"/>
              </a:defRPr>
            </a:lvl1pPr>
          </a:lstStyle>
          <a:p>
            <a:pPr/>
            <a:r>
              <a:t>Vivamus sagittis lacus vel augue auctor.</a:t>
            </a:r>
          </a:p>
        </p:txBody>
      </p:sp>
      <p:sp>
        <p:nvSpPr>
          <p:cNvPr id="109" name="Shape 1268"/>
          <p:cNvSpPr txBox="1"/>
          <p:nvPr/>
        </p:nvSpPr>
        <p:spPr>
          <a:xfrm>
            <a:off x="5549503" y="2784124"/>
            <a:ext cx="4392714" cy="21095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solidFill>
                  <a:srgbClr val="FFFFFF"/>
                </a:solidFill>
                <a:latin typeface="+mn-lt"/>
                <a:ea typeface="+mn-ea"/>
                <a:cs typeface="+mn-cs"/>
                <a:sym typeface="Calibri"/>
              </a:defRPr>
            </a:pPr>
            <a:r>
              <a:t>Donec non dignissim urna. </a:t>
            </a:r>
          </a:p>
          <a:p>
            <a:pPr algn="just">
              <a:defRPr spc="20" sz="1400">
                <a:solidFill>
                  <a:srgbClr val="FFFFFF"/>
                </a:solidFill>
                <a:latin typeface="+mn-lt"/>
                <a:ea typeface="+mn-ea"/>
                <a:cs typeface="+mn-cs"/>
                <a:sym typeface="Calibri"/>
              </a:defRPr>
            </a:pPr>
          </a:p>
          <a:p>
            <a:pPr algn="just">
              <a:defRPr spc="20" sz="1400">
                <a:solidFill>
                  <a:srgbClr val="FFFFFF"/>
                </a:solidFill>
                <a:latin typeface="+mn-lt"/>
                <a:ea typeface="+mn-ea"/>
                <a:cs typeface="+mn-cs"/>
                <a:sym typeface="Calibri"/>
              </a:defRPr>
            </a:pPr>
            <a:r>
              <a:t>Donec non dignissim urna.</a:t>
            </a:r>
          </a:p>
          <a:p>
            <a:pPr algn="just">
              <a:defRPr spc="20" sz="1400">
                <a:solidFill>
                  <a:srgbClr val="FFFFFF"/>
                </a:solidFill>
                <a:latin typeface="+mn-lt"/>
                <a:ea typeface="+mn-ea"/>
                <a:cs typeface="+mn-cs"/>
                <a:sym typeface="Calibri"/>
              </a:defRPr>
            </a:pPr>
          </a:p>
          <a:p>
            <a:pPr algn="just">
              <a:defRPr spc="20" sz="1400">
                <a:solidFill>
                  <a:srgbClr val="FFFFFF"/>
                </a:solidFill>
                <a:latin typeface="+mn-lt"/>
                <a:ea typeface="+mn-ea"/>
                <a:cs typeface="+mn-cs"/>
                <a:sym typeface="Calibri"/>
              </a:defRPr>
            </a:pPr>
            <a:r>
              <a:t>Donec non dignissim urna.</a:t>
            </a:r>
          </a:p>
          <a:p>
            <a:pPr algn="just">
              <a:defRPr spc="20" sz="1400">
                <a:solidFill>
                  <a:srgbClr val="FFFFFF"/>
                </a:solidFill>
                <a:latin typeface="+mn-lt"/>
                <a:ea typeface="+mn-ea"/>
                <a:cs typeface="+mn-cs"/>
                <a:sym typeface="Calibri"/>
              </a:defRPr>
            </a:pPr>
          </a:p>
          <a:p>
            <a:pPr algn="just">
              <a:defRPr spc="20" sz="1400">
                <a:solidFill>
                  <a:srgbClr val="FFFFFF"/>
                </a:solidFill>
                <a:latin typeface="+mn-lt"/>
                <a:ea typeface="+mn-ea"/>
                <a:cs typeface="+mn-cs"/>
                <a:sym typeface="Calibri"/>
              </a:defRPr>
            </a:pPr>
            <a:r>
              <a:t>Donec non dignissim urna.</a:t>
            </a:r>
          </a:p>
          <a:p>
            <a:pPr algn="just">
              <a:defRPr spc="20" sz="1400">
                <a:solidFill>
                  <a:srgbClr val="FFFFFF"/>
                </a:solidFill>
                <a:latin typeface="+mn-lt"/>
                <a:ea typeface="+mn-ea"/>
                <a:cs typeface="+mn-cs"/>
                <a:sym typeface="Calibri"/>
              </a:defRPr>
            </a:pPr>
          </a:p>
          <a:p>
            <a:pPr algn="just">
              <a:defRPr spc="20" sz="1400">
                <a:solidFill>
                  <a:srgbClr val="FFFFFF"/>
                </a:solidFill>
                <a:latin typeface="+mn-lt"/>
                <a:ea typeface="+mn-ea"/>
                <a:cs typeface="+mn-cs"/>
                <a:sym typeface="Calibri"/>
              </a:defRPr>
            </a:pPr>
            <a:r>
              <a:t>Donec non dignissim urna.</a:t>
            </a:r>
          </a:p>
        </p:txBody>
      </p:sp>
      <p:sp>
        <p:nvSpPr>
          <p:cNvPr id="110" name="Elipse 6"/>
          <p:cNvSpPr/>
          <p:nvPr/>
        </p:nvSpPr>
        <p:spPr>
          <a:xfrm>
            <a:off x="5109478" y="2884727"/>
            <a:ext cx="130633" cy="130633"/>
          </a:xfrm>
          <a:prstGeom prst="ellipse">
            <a:avLst/>
          </a:prstGeom>
          <a:solidFill>
            <a:srgbClr val="000000"/>
          </a:solidFill>
          <a:ln w="12700">
            <a:miter lim="400000"/>
          </a:ln>
        </p:spPr>
        <p:txBody>
          <a:bodyPr lIns="45718" tIns="45718" rIns="45718" bIns="45718" anchor="ctr"/>
          <a:lstStyle/>
          <a:p>
            <a:pPr algn="ctr">
              <a:defRPr>
                <a:solidFill>
                  <a:srgbClr val="A6A6A6"/>
                </a:solidFill>
                <a:latin typeface="+mn-lt"/>
                <a:ea typeface="+mn-ea"/>
                <a:cs typeface="+mn-cs"/>
                <a:sym typeface="Calibri"/>
              </a:defRPr>
            </a:pPr>
          </a:p>
        </p:txBody>
      </p:sp>
      <p:sp>
        <p:nvSpPr>
          <p:cNvPr id="111" name="Elipse 7"/>
          <p:cNvSpPr/>
          <p:nvPr/>
        </p:nvSpPr>
        <p:spPr>
          <a:xfrm>
            <a:off x="5109478" y="3309794"/>
            <a:ext cx="130633" cy="130633"/>
          </a:xfrm>
          <a:prstGeom prst="ellipse">
            <a:avLst/>
          </a:prstGeom>
          <a:solidFill>
            <a:srgbClr val="000000"/>
          </a:solidFill>
          <a:ln w="12700">
            <a:miter lim="400000"/>
          </a:ln>
        </p:spPr>
        <p:txBody>
          <a:bodyPr lIns="45718" tIns="45718" rIns="45718" bIns="45718" anchor="ctr"/>
          <a:lstStyle/>
          <a:p>
            <a:pPr algn="ctr">
              <a:defRPr>
                <a:solidFill>
                  <a:srgbClr val="A6A6A6"/>
                </a:solidFill>
                <a:latin typeface="+mn-lt"/>
                <a:ea typeface="+mn-ea"/>
                <a:cs typeface="+mn-cs"/>
                <a:sym typeface="Calibri"/>
              </a:defRPr>
            </a:pPr>
          </a:p>
        </p:txBody>
      </p:sp>
      <p:sp>
        <p:nvSpPr>
          <p:cNvPr id="112" name="Elipse 8"/>
          <p:cNvSpPr/>
          <p:nvPr/>
        </p:nvSpPr>
        <p:spPr>
          <a:xfrm>
            <a:off x="5109478" y="3734863"/>
            <a:ext cx="130633" cy="130633"/>
          </a:xfrm>
          <a:prstGeom prst="ellipse">
            <a:avLst/>
          </a:prstGeom>
          <a:solidFill>
            <a:srgbClr val="000000"/>
          </a:solidFill>
          <a:ln w="12700">
            <a:miter lim="400000"/>
          </a:ln>
        </p:spPr>
        <p:txBody>
          <a:bodyPr lIns="45718" tIns="45718" rIns="45718" bIns="45718" anchor="ctr"/>
          <a:lstStyle/>
          <a:p>
            <a:pPr algn="ctr">
              <a:defRPr>
                <a:solidFill>
                  <a:srgbClr val="A6A6A6"/>
                </a:solidFill>
                <a:latin typeface="+mn-lt"/>
                <a:ea typeface="+mn-ea"/>
                <a:cs typeface="+mn-cs"/>
                <a:sym typeface="Calibri"/>
              </a:defRPr>
            </a:pPr>
          </a:p>
        </p:txBody>
      </p:sp>
      <p:sp>
        <p:nvSpPr>
          <p:cNvPr id="113" name="Elipse 9"/>
          <p:cNvSpPr/>
          <p:nvPr/>
        </p:nvSpPr>
        <p:spPr>
          <a:xfrm>
            <a:off x="5109478" y="4159930"/>
            <a:ext cx="130633" cy="130633"/>
          </a:xfrm>
          <a:prstGeom prst="ellipse">
            <a:avLst/>
          </a:prstGeom>
          <a:solidFill>
            <a:srgbClr val="000000"/>
          </a:solidFill>
          <a:ln w="12700">
            <a:miter lim="400000"/>
          </a:ln>
        </p:spPr>
        <p:txBody>
          <a:bodyPr lIns="45718" tIns="45718" rIns="45718" bIns="45718" anchor="ctr"/>
          <a:lstStyle/>
          <a:p>
            <a:pPr algn="ctr">
              <a:defRPr>
                <a:solidFill>
                  <a:srgbClr val="A6A6A6"/>
                </a:solidFill>
                <a:latin typeface="+mn-lt"/>
                <a:ea typeface="+mn-ea"/>
                <a:cs typeface="+mn-cs"/>
                <a:sym typeface="Calibri"/>
              </a:defRPr>
            </a:pPr>
          </a:p>
        </p:txBody>
      </p:sp>
      <p:sp>
        <p:nvSpPr>
          <p:cNvPr id="114" name="Elipse 10"/>
          <p:cNvSpPr/>
          <p:nvPr/>
        </p:nvSpPr>
        <p:spPr>
          <a:xfrm>
            <a:off x="5109478" y="4584996"/>
            <a:ext cx="130633" cy="130633"/>
          </a:xfrm>
          <a:prstGeom prst="ellipse">
            <a:avLst/>
          </a:prstGeom>
          <a:solidFill>
            <a:srgbClr val="000000"/>
          </a:solidFill>
          <a:ln w="12700">
            <a:miter lim="400000"/>
          </a:ln>
        </p:spPr>
        <p:txBody>
          <a:bodyPr lIns="45718" tIns="45718" rIns="45718" bIns="45718" anchor="ctr"/>
          <a:lstStyle/>
          <a:p>
            <a:pPr algn="ctr">
              <a:defRPr>
                <a:solidFill>
                  <a:srgbClr val="A6A6A6"/>
                </a:solidFill>
                <a:latin typeface="+mn-lt"/>
                <a:ea typeface="+mn-ea"/>
                <a:cs typeface="+mn-cs"/>
                <a:sym typeface="Calibri"/>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Gobierno-5.jpg" descr="Template_UAI_Gobierno-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9" y="2625306"/>
            <a:ext cx="6517807" cy="6375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0D0D0D"/>
                </a:solidFill>
                <a:latin typeface="Rockwell Bold"/>
                <a:ea typeface="Rockwell Bold"/>
                <a:cs typeface="Rockwell Bold"/>
                <a:sym typeface="Rockwell Bold"/>
              </a:defRPr>
            </a:pPr>
            <a:r>
              <a:t>PORTADILLA</a:t>
            </a:r>
            <a:r>
              <a:rPr>
                <a:latin typeface="Calibri Light"/>
                <a:ea typeface="Calibri Light"/>
                <a:cs typeface="Calibri Light"/>
                <a:sym typeface="Calibri Light"/>
              </a:rPr>
              <a:t> </a:t>
            </a:r>
          </a:p>
        </p:txBody>
      </p:sp>
      <p:sp>
        <p:nvSpPr>
          <p:cNvPr id="118" name="Shape 1284"/>
          <p:cNvSpPr txBox="1"/>
          <p:nvPr/>
        </p:nvSpPr>
        <p:spPr>
          <a:xfrm>
            <a:off x="1924469" y="3032760"/>
            <a:ext cx="3823764" cy="340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0D0D0D"/>
                </a:solidFill>
                <a:latin typeface="+mn-lt"/>
                <a:ea typeface="+mn-ea"/>
                <a:cs typeface="+mn-cs"/>
                <a:sym typeface="Calibri"/>
              </a:defRPr>
            </a:lvl1pPr>
          </a:lstStyle>
          <a:p>
            <a:pPr/>
            <a:r>
              <a:t>SEPARADOR INTERIOR 1</a:t>
            </a:r>
          </a:p>
        </p:txBody>
      </p:sp>
      <p:sp>
        <p:nvSpPr>
          <p:cNvPr id="119"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latin typeface="+mn-lt"/>
                <a:ea typeface="+mn-ea"/>
                <a:cs typeface="+mn-cs"/>
                <a:sym typeface="Calibri"/>
              </a:defRPr>
            </a:lvl1pPr>
          </a:lstStyle>
          <a:p>
            <a:pPr/>
            <a:r>
              <a:t>FECHA, LUGAR, AUTORES O PIE DE PÁGINA.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Template_UAI_Gobierno-6.jpg" descr="Template_UAI_Gobierno-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2" name="Shape 1299"/>
          <p:cNvSpPr txBox="1"/>
          <p:nvPr/>
        </p:nvSpPr>
        <p:spPr>
          <a:xfrm>
            <a:off x="473928" y="3495576"/>
            <a:ext cx="3823764" cy="340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A19688"/>
                </a:solidFill>
                <a:latin typeface="+mn-lt"/>
                <a:ea typeface="+mn-ea"/>
                <a:cs typeface="+mn-cs"/>
                <a:sym typeface="Calibri"/>
              </a:defRPr>
            </a:lvl1pPr>
          </a:lstStyle>
          <a:p>
            <a:pPr/>
            <a:r>
              <a:t>SEPARADOR INTERIOR 2</a:t>
            </a:r>
          </a:p>
        </p:txBody>
      </p:sp>
      <p:sp>
        <p:nvSpPr>
          <p:cNvPr id="123" name="Shape 1300"/>
          <p:cNvSpPr txBox="1"/>
          <p:nvPr/>
        </p:nvSpPr>
        <p:spPr>
          <a:xfrm>
            <a:off x="461895" y="3019026"/>
            <a:ext cx="6517810" cy="7167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A19688"/>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
        <p:nvSpPr>
          <p:cNvPr id="124"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19688"/>
                </a:solidFill>
                <a:latin typeface="+mn-lt"/>
                <a:ea typeface="+mn-ea"/>
                <a:cs typeface="+mn-cs"/>
                <a:sym typeface="Calibri"/>
              </a:defRPr>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Template_UAI_Gobierno-7.jpg" descr="Template_UAI_Gobierno-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19688"/>
                </a:solidFill>
                <a:latin typeface="+mn-lt"/>
                <a:ea typeface="+mn-ea"/>
                <a:cs typeface="+mn-cs"/>
                <a:sym typeface="Calibri"/>
              </a:defRPr>
            </a:lvl1pPr>
          </a:lstStyle>
          <a:p>
            <a:pPr/>
            <a:r>
              <a:t>FECHA, LUGAR, AUTORES O PIE DE PÁGINA.</a:t>
            </a:r>
          </a:p>
        </p:txBody>
      </p:sp>
      <p:sp>
        <p:nvSpPr>
          <p:cNvPr id="128" name="Shape 1299"/>
          <p:cNvSpPr txBox="1"/>
          <p:nvPr/>
        </p:nvSpPr>
        <p:spPr>
          <a:xfrm>
            <a:off x="473928" y="3495576"/>
            <a:ext cx="3823764" cy="340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A19688"/>
                </a:solidFill>
                <a:latin typeface="+mn-lt"/>
                <a:ea typeface="+mn-ea"/>
                <a:cs typeface="+mn-cs"/>
                <a:sym typeface="Calibri"/>
              </a:defRPr>
            </a:lvl1pPr>
          </a:lstStyle>
          <a:p>
            <a:pPr/>
            <a:r>
              <a:t>SEPARADOR INTERIOR 3</a:t>
            </a:r>
          </a:p>
        </p:txBody>
      </p:sp>
      <p:sp>
        <p:nvSpPr>
          <p:cNvPr id="129" name="Shape 1300"/>
          <p:cNvSpPr txBox="1"/>
          <p:nvPr/>
        </p:nvSpPr>
        <p:spPr>
          <a:xfrm>
            <a:off x="461895" y="3019026"/>
            <a:ext cx="6517810" cy="7167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A19688"/>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Template_UAI_Gobierno-8.jpg" descr="Template_UAI_Gobierno-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2" name="Shape 1304"/>
          <p:cNvSpPr txBox="1"/>
          <p:nvPr/>
        </p:nvSpPr>
        <p:spPr>
          <a:xfrm>
            <a:off x="1948268" y="2480903"/>
            <a:ext cx="9110817" cy="599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33" name="Shape 1305"/>
          <p:cNvSpPr txBox="1"/>
          <p:nvPr/>
        </p:nvSpPr>
        <p:spPr>
          <a:xfrm>
            <a:off x="1948268" y="3188787"/>
            <a:ext cx="4800898"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latin typeface="+mn-lt"/>
                <a:ea typeface="+mn-ea"/>
                <a:cs typeface="+mn-cs"/>
                <a:sym typeface="Calibri"/>
              </a:defRPr>
            </a:lvl1pPr>
          </a:lstStyle>
          <a:p>
            <a:pPr/>
            <a:r>
              <a:t>Vivamus sagittis lacus vel augue auctor.</a:t>
            </a:r>
          </a:p>
        </p:txBody>
      </p:sp>
      <p:sp>
        <p:nvSpPr>
          <p:cNvPr id="134" name="Shape 1303"/>
          <p:cNvSpPr txBox="1"/>
          <p:nvPr/>
        </p:nvSpPr>
        <p:spPr>
          <a:xfrm>
            <a:off x="2295121" y="3799842"/>
            <a:ext cx="6524026" cy="15184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latin typeface="+mn-lt"/>
                <a:ea typeface="+mn-ea"/>
                <a:cs typeface="+mn-cs"/>
                <a:sym typeface="Calibri"/>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5" name="Elipse 6"/>
          <p:cNvSpPr/>
          <p:nvPr/>
        </p:nvSpPr>
        <p:spPr>
          <a:xfrm>
            <a:off x="2030427" y="3912337"/>
            <a:ext cx="130633" cy="130633"/>
          </a:xfrm>
          <a:prstGeom prst="ellipse">
            <a:avLst/>
          </a:prstGeom>
          <a:solidFill>
            <a:srgbClr val="000000"/>
          </a:solidFill>
          <a:ln w="12700">
            <a:miter lim="400000"/>
          </a:ln>
        </p:spPr>
        <p:txBody>
          <a:bodyPr lIns="45718" tIns="45718" rIns="45718" bIns="45718" anchor="ctr"/>
          <a:lstStyle/>
          <a:p>
            <a:pPr algn="ctr">
              <a:defRPr>
                <a:solidFill>
                  <a:srgbClr val="E8027F"/>
                </a:solidFill>
                <a:latin typeface="+mn-lt"/>
                <a:ea typeface="+mn-ea"/>
                <a:cs typeface="+mn-cs"/>
                <a:sym typeface="Calibri"/>
              </a:defRPr>
            </a:pPr>
          </a:p>
        </p:txBody>
      </p:sp>
      <p:sp>
        <p:nvSpPr>
          <p:cNvPr id="136" name="Shape 1254"/>
          <p:cNvSpPr txBox="1"/>
          <p:nvPr/>
        </p:nvSpPr>
        <p:spPr>
          <a:xfrm>
            <a:off x="461894" y="6481014"/>
            <a:ext cx="3991528" cy="1960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19688"/>
                </a:solidFill>
                <a:latin typeface="+mn-lt"/>
                <a:ea typeface="+mn-ea"/>
                <a:cs typeface="+mn-cs"/>
                <a:sym typeface="Calibri"/>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Template_UAI_Gobierno-9.jpg" descr="Template_UAI_Gobierno-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9" name="Shape 1304"/>
          <p:cNvSpPr txBox="1"/>
          <p:nvPr/>
        </p:nvSpPr>
        <p:spPr>
          <a:xfrm>
            <a:off x="1967518" y="1793450"/>
            <a:ext cx="7065448" cy="599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A19688"/>
                </a:solidFill>
                <a:latin typeface="Rockwell Bold"/>
                <a:ea typeface="Rockwell Bold"/>
                <a:cs typeface="Rockwell Bold"/>
                <a:sym typeface="Rockwell Bold"/>
              </a:defRPr>
            </a:lvl1pPr>
          </a:lstStyle>
          <a:p>
            <a:pPr/>
            <a:r>
              <a:t>TÍTULO PRESENTACIÓN</a:t>
            </a:r>
          </a:p>
        </p:txBody>
      </p:sp>
      <p:sp>
        <p:nvSpPr>
          <p:cNvPr id="140" name="Shape 1305"/>
          <p:cNvSpPr txBox="1"/>
          <p:nvPr/>
        </p:nvSpPr>
        <p:spPr>
          <a:xfrm>
            <a:off x="1967518" y="2501334"/>
            <a:ext cx="4800898"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A19688"/>
                </a:solidFill>
                <a:latin typeface="+mn-lt"/>
                <a:ea typeface="+mn-ea"/>
                <a:cs typeface="+mn-cs"/>
                <a:sym typeface="Calibri"/>
              </a:defRPr>
            </a:lvl1pPr>
          </a:lstStyle>
          <a:p>
            <a:pPr/>
            <a:r>
              <a:t>Vivamus sagittis lacus vel augue auctor.</a:t>
            </a:r>
          </a:p>
        </p:txBody>
      </p:sp>
      <p:sp>
        <p:nvSpPr>
          <p:cNvPr id="141" name="Shape 1313"/>
          <p:cNvSpPr txBox="1"/>
          <p:nvPr/>
        </p:nvSpPr>
        <p:spPr>
          <a:xfrm>
            <a:off x="2281026" y="3685333"/>
            <a:ext cx="5939868" cy="15705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A19688"/>
                </a:solidFill>
                <a:latin typeface="+mn-lt"/>
                <a:ea typeface="+mn-ea"/>
                <a:cs typeface="+mn-cs"/>
                <a:sym typeface="Calibri"/>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2" name="Shape 1314"/>
          <p:cNvSpPr txBox="1"/>
          <p:nvPr/>
        </p:nvSpPr>
        <p:spPr>
          <a:xfrm>
            <a:off x="5710723" y="4746192"/>
            <a:ext cx="501961" cy="10072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A19688"/>
                </a:solidFill>
                <a:latin typeface="+mn-lt"/>
                <a:ea typeface="+mn-ea"/>
                <a:cs typeface="+mn-cs"/>
                <a:sym typeface="Calibri"/>
              </a:defRPr>
            </a:lvl1pPr>
          </a:lstStyle>
          <a:p>
            <a:pPr/>
            <a:r>
              <a:t>”</a:t>
            </a:r>
          </a:p>
        </p:txBody>
      </p:sp>
      <p:sp>
        <p:nvSpPr>
          <p:cNvPr id="143" name="Shape 1315"/>
          <p:cNvSpPr txBox="1"/>
          <p:nvPr/>
        </p:nvSpPr>
        <p:spPr>
          <a:xfrm>
            <a:off x="1967518" y="3353511"/>
            <a:ext cx="501960" cy="10072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A19688"/>
                </a:solidFill>
                <a:latin typeface="+mn-lt"/>
                <a:ea typeface="+mn-ea"/>
                <a:cs typeface="+mn-cs"/>
                <a:sym typeface="Calibri"/>
              </a:defRPr>
            </a:lvl1pPr>
          </a:lstStyle>
          <a:p>
            <a:pPr/>
            <a:r>
              <a:t>“</a:t>
            </a:r>
          </a:p>
        </p:txBody>
      </p:sp>
      <p:sp>
        <p:nvSpPr>
          <p:cNvPr id="144" name="Shape 1254"/>
          <p:cNvSpPr txBox="1"/>
          <p:nvPr/>
        </p:nvSpPr>
        <p:spPr>
          <a:xfrm>
            <a:off x="461894" y="6503772"/>
            <a:ext cx="3991528" cy="1960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latin typeface="+mn-lt"/>
                <a:ea typeface="+mn-ea"/>
                <a:cs typeface="+mn-cs"/>
                <a:sym typeface="Calibri"/>
              </a:defRPr>
            </a:lvl1pPr>
          </a:lstStyle>
          <a:p>
            <a:pPr/>
            <a:r>
              <a:t>FECHA, LUGAR, AUTORES O PIE DE PÁGINA.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