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504363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9"/>
    <a:srgbClr val="6918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 snapToObjects="1">
      <p:cViewPr varScale="1">
        <p:scale>
          <a:sx n="53" d="100"/>
          <a:sy n="53" d="100"/>
        </p:scale>
        <p:origin x="38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827" y="2769015"/>
            <a:ext cx="8078709" cy="5890519"/>
          </a:xfrm>
        </p:spPr>
        <p:txBody>
          <a:bodyPr anchor="b"/>
          <a:lstStyle>
            <a:lvl1pPr algn="ctr"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8046" y="8886695"/>
            <a:ext cx="7128272" cy="4084979"/>
          </a:xfrm>
        </p:spPr>
        <p:txBody>
          <a:bodyPr/>
          <a:lstStyle>
            <a:lvl1pPr marL="0" indent="0" algn="ctr">
              <a:buNone/>
              <a:defRPr sz="2495"/>
            </a:lvl1pPr>
            <a:lvl2pPr marL="475214" indent="0" algn="ctr">
              <a:buNone/>
              <a:defRPr sz="2079"/>
            </a:lvl2pPr>
            <a:lvl3pPr marL="950427" indent="0" algn="ctr">
              <a:buNone/>
              <a:defRPr sz="1871"/>
            </a:lvl3pPr>
            <a:lvl4pPr marL="1425641" indent="0" algn="ctr">
              <a:buNone/>
              <a:defRPr sz="1663"/>
            </a:lvl4pPr>
            <a:lvl5pPr marL="1900855" indent="0" algn="ctr">
              <a:buNone/>
              <a:defRPr sz="1663"/>
            </a:lvl5pPr>
            <a:lvl6pPr marL="2376068" indent="0" algn="ctr">
              <a:buNone/>
              <a:defRPr sz="1663"/>
            </a:lvl6pPr>
            <a:lvl7pPr marL="2851282" indent="0" algn="ctr">
              <a:buNone/>
              <a:defRPr sz="1663"/>
            </a:lvl7pPr>
            <a:lvl8pPr marL="3326496" indent="0" algn="ctr">
              <a:buNone/>
              <a:defRPr sz="1663"/>
            </a:lvl8pPr>
            <a:lvl9pPr marL="3801709" indent="0" algn="ctr">
              <a:buNone/>
              <a:defRPr sz="1663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8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710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1560" y="900811"/>
            <a:ext cx="2049378" cy="1433855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3426" y="900811"/>
            <a:ext cx="6029330" cy="1433855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09430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7941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75" y="4218149"/>
            <a:ext cx="8197513" cy="7038072"/>
          </a:xfrm>
        </p:spPr>
        <p:txBody>
          <a:bodyPr anchor="b"/>
          <a:lstStyle>
            <a:lvl1pPr>
              <a:defRPr sz="623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475" y="11322804"/>
            <a:ext cx="8197513" cy="3701156"/>
          </a:xfrm>
        </p:spPr>
        <p:txBody>
          <a:bodyPr/>
          <a:lstStyle>
            <a:lvl1pPr marL="0" indent="0">
              <a:buNone/>
              <a:defRPr sz="2495">
                <a:solidFill>
                  <a:schemeClr val="tx1"/>
                </a:solidFill>
              </a:defRPr>
            </a:lvl1pPr>
            <a:lvl2pPr marL="475214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2pPr>
            <a:lvl3pPr marL="950427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425641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4pPr>
            <a:lvl5pPr marL="1900855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5pPr>
            <a:lvl6pPr marL="2376068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6pPr>
            <a:lvl7pPr marL="2851282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7pPr>
            <a:lvl8pPr marL="3326496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8pPr>
            <a:lvl9pPr marL="3801709" indent="0">
              <a:buNone/>
              <a:defRPr sz="16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125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3425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84" y="4504053"/>
            <a:ext cx="4039354" cy="107353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07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900814"/>
            <a:ext cx="8197513" cy="3270336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664" y="4147647"/>
            <a:ext cx="4020790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4664" y="6180345"/>
            <a:ext cx="4020790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1584" y="4147647"/>
            <a:ext cx="4040592" cy="2032698"/>
          </a:xfrm>
        </p:spPr>
        <p:txBody>
          <a:bodyPr anchor="b"/>
          <a:lstStyle>
            <a:lvl1pPr marL="0" indent="0">
              <a:buNone/>
              <a:defRPr sz="2495" b="1"/>
            </a:lvl1pPr>
            <a:lvl2pPr marL="475214" indent="0">
              <a:buNone/>
              <a:defRPr sz="2079" b="1"/>
            </a:lvl2pPr>
            <a:lvl3pPr marL="950427" indent="0">
              <a:buNone/>
              <a:defRPr sz="1871" b="1"/>
            </a:lvl3pPr>
            <a:lvl4pPr marL="1425641" indent="0">
              <a:buNone/>
              <a:defRPr sz="1663" b="1"/>
            </a:lvl4pPr>
            <a:lvl5pPr marL="1900855" indent="0">
              <a:buNone/>
              <a:defRPr sz="1663" b="1"/>
            </a:lvl5pPr>
            <a:lvl6pPr marL="2376068" indent="0">
              <a:buNone/>
              <a:defRPr sz="1663" b="1"/>
            </a:lvl6pPr>
            <a:lvl7pPr marL="2851282" indent="0">
              <a:buNone/>
              <a:defRPr sz="1663" b="1"/>
            </a:lvl7pPr>
            <a:lvl8pPr marL="3326496" indent="0">
              <a:buNone/>
              <a:defRPr sz="1663" b="1"/>
            </a:lvl8pPr>
            <a:lvl9pPr marL="3801709" indent="0">
              <a:buNone/>
              <a:defRPr sz="166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1584" y="6180345"/>
            <a:ext cx="4040592" cy="909035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4118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6510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62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0592" y="2436109"/>
            <a:ext cx="4811584" cy="12023865"/>
          </a:xfrm>
        </p:spPr>
        <p:txBody>
          <a:bodyPr/>
          <a:lstStyle>
            <a:lvl1pPr>
              <a:defRPr sz="3326"/>
            </a:lvl1pPr>
            <a:lvl2pPr>
              <a:defRPr sz="2910"/>
            </a:lvl2pPr>
            <a:lvl3pPr>
              <a:defRPr sz="2495"/>
            </a:lvl3pPr>
            <a:lvl4pPr>
              <a:defRPr sz="2079"/>
            </a:lvl4pPr>
            <a:lvl5pPr>
              <a:defRPr sz="2079"/>
            </a:lvl5pPr>
            <a:lvl6pPr>
              <a:defRPr sz="2079"/>
            </a:lvl6pPr>
            <a:lvl7pPr>
              <a:defRPr sz="2079"/>
            </a:lvl7pPr>
            <a:lvl8pPr>
              <a:defRPr sz="2079"/>
            </a:lvl8pPr>
            <a:lvl9pPr>
              <a:defRPr sz="207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0965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663" y="1127972"/>
            <a:ext cx="3065404" cy="3947901"/>
          </a:xfrm>
        </p:spPr>
        <p:txBody>
          <a:bodyPr anchor="b"/>
          <a:lstStyle>
            <a:lvl1pPr>
              <a:defRPr sz="3326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40592" y="2436109"/>
            <a:ext cx="4811584" cy="12023865"/>
          </a:xfrm>
        </p:spPr>
        <p:txBody>
          <a:bodyPr anchor="t"/>
          <a:lstStyle>
            <a:lvl1pPr marL="0" indent="0">
              <a:buNone/>
              <a:defRPr sz="3326"/>
            </a:lvl1pPr>
            <a:lvl2pPr marL="475214" indent="0">
              <a:buNone/>
              <a:defRPr sz="2910"/>
            </a:lvl2pPr>
            <a:lvl3pPr marL="950427" indent="0">
              <a:buNone/>
              <a:defRPr sz="2495"/>
            </a:lvl3pPr>
            <a:lvl4pPr marL="1425641" indent="0">
              <a:buNone/>
              <a:defRPr sz="2079"/>
            </a:lvl4pPr>
            <a:lvl5pPr marL="1900855" indent="0">
              <a:buNone/>
              <a:defRPr sz="2079"/>
            </a:lvl5pPr>
            <a:lvl6pPr marL="2376068" indent="0">
              <a:buNone/>
              <a:defRPr sz="2079"/>
            </a:lvl6pPr>
            <a:lvl7pPr marL="2851282" indent="0">
              <a:buNone/>
              <a:defRPr sz="2079"/>
            </a:lvl7pPr>
            <a:lvl8pPr marL="3326496" indent="0">
              <a:buNone/>
              <a:defRPr sz="2079"/>
            </a:lvl8pPr>
            <a:lvl9pPr marL="3801709" indent="0">
              <a:buNone/>
              <a:defRPr sz="2079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4663" y="5075872"/>
            <a:ext cx="3065404" cy="9403682"/>
          </a:xfrm>
        </p:spPr>
        <p:txBody>
          <a:bodyPr/>
          <a:lstStyle>
            <a:lvl1pPr marL="0" indent="0">
              <a:buNone/>
              <a:defRPr sz="1663"/>
            </a:lvl1pPr>
            <a:lvl2pPr marL="475214" indent="0">
              <a:buNone/>
              <a:defRPr sz="1455"/>
            </a:lvl2pPr>
            <a:lvl3pPr marL="950427" indent="0">
              <a:buNone/>
              <a:defRPr sz="1247"/>
            </a:lvl3pPr>
            <a:lvl4pPr marL="1425641" indent="0">
              <a:buNone/>
              <a:defRPr sz="1039"/>
            </a:lvl4pPr>
            <a:lvl5pPr marL="1900855" indent="0">
              <a:buNone/>
              <a:defRPr sz="1039"/>
            </a:lvl5pPr>
            <a:lvl6pPr marL="2376068" indent="0">
              <a:buNone/>
              <a:defRPr sz="1039"/>
            </a:lvl6pPr>
            <a:lvl7pPr marL="2851282" indent="0">
              <a:buNone/>
              <a:defRPr sz="1039"/>
            </a:lvl7pPr>
            <a:lvl8pPr marL="3326496" indent="0">
              <a:buNone/>
              <a:defRPr sz="1039"/>
            </a:lvl8pPr>
            <a:lvl9pPr marL="3801709" indent="0">
              <a:buNone/>
              <a:defRPr sz="1039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24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3425" y="900814"/>
            <a:ext cx="8197513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425" y="4504053"/>
            <a:ext cx="8197513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3425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489EF-2D59-1345-AA81-A85C9A83EF86}" type="datetimeFigureOut">
              <a:rPr lang="es-CL" smtClean="0"/>
              <a:t>27-12-22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8320" y="15681943"/>
            <a:ext cx="320772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12456" y="15681943"/>
            <a:ext cx="2138482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363FD-1E08-2140-9D7C-F869024052F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91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50427" rtl="0" eaLnBrk="1" latinLnBrk="0" hangingPunct="1">
        <a:lnSpc>
          <a:spcPct val="90000"/>
        </a:lnSpc>
        <a:spcBef>
          <a:spcPct val="0"/>
        </a:spcBef>
        <a:buNone/>
        <a:defRPr sz="457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7607" indent="-237607" algn="l" defTabSz="950427" rtl="0" eaLnBrk="1" latinLnBrk="0" hangingPunct="1">
        <a:lnSpc>
          <a:spcPct val="90000"/>
        </a:lnSpc>
        <a:spcBef>
          <a:spcPts val="1039"/>
        </a:spcBef>
        <a:buFont typeface="Arial" panose="020B0604020202020204" pitchFamily="34" charset="0"/>
        <a:buChar char="•"/>
        <a:defRPr sz="2910" kern="1200">
          <a:solidFill>
            <a:schemeClr val="tx1"/>
          </a:solidFill>
          <a:latin typeface="+mn-lt"/>
          <a:ea typeface="+mn-ea"/>
          <a:cs typeface="+mn-cs"/>
        </a:defRPr>
      </a:lvl1pPr>
      <a:lvl2pPr marL="712821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495" kern="1200">
          <a:solidFill>
            <a:schemeClr val="tx1"/>
          </a:solidFill>
          <a:latin typeface="+mn-lt"/>
          <a:ea typeface="+mn-ea"/>
          <a:cs typeface="+mn-cs"/>
        </a:defRPr>
      </a:lvl2pPr>
      <a:lvl3pPr marL="1188034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663248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2138462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613675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3088889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564103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4039316" indent="-237607" algn="l" defTabSz="950427" rtl="0" eaLnBrk="1" latinLnBrk="0" hangingPunct="1">
        <a:lnSpc>
          <a:spcPct val="90000"/>
        </a:lnSpc>
        <a:spcBef>
          <a:spcPts val="520"/>
        </a:spcBef>
        <a:buFont typeface="Arial" panose="020B0604020202020204" pitchFamily="34" charset="0"/>
        <a:buChar char="•"/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1pPr>
      <a:lvl2pPr marL="475214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950427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3pPr>
      <a:lvl4pPr marL="1425641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4pPr>
      <a:lvl5pPr marL="1900855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68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6pPr>
      <a:lvl7pPr marL="2851282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7pPr>
      <a:lvl8pPr marL="3326496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8pPr>
      <a:lvl9pPr marL="3801709" algn="l" defTabSz="950427" rtl="0" eaLnBrk="1" latinLnBrk="0" hangingPunct="1">
        <a:defRPr sz="18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AFDF89E9-4A1F-DA57-3F19-9026346CBA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4" y="2797905"/>
            <a:ext cx="9729479" cy="4398852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7A15BC83-A8F2-E47E-A6A4-88AFD3E6C5F3}"/>
              </a:ext>
            </a:extLst>
          </p:cNvPr>
          <p:cNvSpPr/>
          <p:nvPr/>
        </p:nvSpPr>
        <p:spPr>
          <a:xfrm flipV="1">
            <a:off x="-13881" y="-14803"/>
            <a:ext cx="9518244" cy="206920"/>
          </a:xfrm>
          <a:prstGeom prst="rect">
            <a:avLst/>
          </a:prstGeom>
          <a:solidFill>
            <a:srgbClr val="00B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7D42354B-84DE-4B6A-82AA-B20D73F19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64" y="7714513"/>
            <a:ext cx="11135217" cy="1717029"/>
          </a:xfrm>
        </p:spPr>
        <p:txBody>
          <a:bodyPr>
            <a:normAutofit/>
          </a:bodyPr>
          <a:lstStyle/>
          <a:p>
            <a:pPr algn="l"/>
            <a:r>
              <a:rPr lang="es-CL" sz="3200" dirty="0">
                <a:solidFill>
                  <a:schemeClr val="bg1"/>
                </a:solidFill>
                <a:latin typeface="Trebuchet MS" panose="020B0703020202090204" pitchFamily="34" charset="0"/>
              </a:rPr>
              <a:t>LUNES 6 DE ABRIL / 18:00 </a:t>
            </a:r>
            <a:endParaRPr lang="es-CL" sz="3200" b="1" u="sng" dirty="0">
              <a:solidFill>
                <a:schemeClr val="bg1"/>
              </a:solidFill>
              <a:latin typeface="Trebuchet MS" panose="020B070302020209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D332A53A-0B9A-CB74-4AE6-03771CE4B5A0}"/>
              </a:ext>
            </a:extLst>
          </p:cNvPr>
          <p:cNvSpPr/>
          <p:nvPr/>
        </p:nvSpPr>
        <p:spPr>
          <a:xfrm>
            <a:off x="329300" y="6072534"/>
            <a:ext cx="5018244" cy="908762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A5581D1-6C74-2A6A-443D-2003FC77E3FF}"/>
              </a:ext>
            </a:extLst>
          </p:cNvPr>
          <p:cNvSpPr/>
          <p:nvPr/>
        </p:nvSpPr>
        <p:spPr>
          <a:xfrm>
            <a:off x="433914" y="6371130"/>
            <a:ext cx="68470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b="1" spc="600" baseline="30000" dirty="0">
                <a:solidFill>
                  <a:schemeClr val="bg1"/>
                </a:solidFill>
                <a:latin typeface="TheSans 6-SemiBold Caps" panose="02000403000000000003" pitchFamily="2" charset="77"/>
              </a:rPr>
              <a:t>SEMINARIO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BE95E71B-14DF-AC8F-631D-C7E299E947B8}"/>
              </a:ext>
            </a:extLst>
          </p:cNvPr>
          <p:cNvSpPr/>
          <p:nvPr/>
        </p:nvSpPr>
        <p:spPr>
          <a:xfrm>
            <a:off x="329299" y="7456975"/>
            <a:ext cx="5236905" cy="873167"/>
          </a:xfrm>
          <a:prstGeom prst="rect">
            <a:avLst/>
          </a:prstGeom>
          <a:solidFill>
            <a:srgbClr val="00B0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3BEC050A-FC74-1839-230A-3AC22A688F1E}"/>
              </a:ext>
            </a:extLst>
          </p:cNvPr>
          <p:cNvSpPr/>
          <p:nvPr/>
        </p:nvSpPr>
        <p:spPr>
          <a:xfrm>
            <a:off x="422954" y="7669716"/>
            <a:ext cx="5520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b="1" spc="600" baseline="30000" dirty="0">
                <a:solidFill>
                  <a:schemeClr val="bg1"/>
                </a:solidFill>
                <a:latin typeface="TheSans 6-SemiBold Caps" panose="02000403000000000003" pitchFamily="2" charset="77"/>
              </a:rPr>
              <a:t>magíster en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50E35CAD-F9A6-C670-1AA8-EFC36A2DF583}"/>
              </a:ext>
            </a:extLst>
          </p:cNvPr>
          <p:cNvSpPr/>
          <p:nvPr/>
        </p:nvSpPr>
        <p:spPr>
          <a:xfrm>
            <a:off x="329298" y="8503943"/>
            <a:ext cx="6739753" cy="873167"/>
          </a:xfrm>
          <a:prstGeom prst="rect">
            <a:avLst/>
          </a:prstGeom>
          <a:solidFill>
            <a:srgbClr val="00B0D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6CF0C095-C6AA-FB0F-97C2-D291EF89B54F}"/>
              </a:ext>
            </a:extLst>
          </p:cNvPr>
          <p:cNvSpPr/>
          <p:nvPr/>
        </p:nvSpPr>
        <p:spPr>
          <a:xfrm>
            <a:off x="329300" y="8721679"/>
            <a:ext cx="81788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9600" b="1" spc="600" baseline="30000" dirty="0" err="1">
                <a:solidFill>
                  <a:schemeClr val="bg1"/>
                </a:solidFill>
                <a:latin typeface="TheSans 6-SemiBold Caps" panose="02000403000000000003" pitchFamily="2" charset="77"/>
              </a:rPr>
              <a:t>xxx</a:t>
            </a:r>
            <a:endParaRPr lang="es-ES_tradnl" sz="9600" b="1" spc="600" baseline="30000" dirty="0">
              <a:solidFill>
                <a:schemeClr val="bg1"/>
              </a:solidFill>
              <a:latin typeface="TheSans 6-SemiBold Caps" panose="02000403000000000003" pitchFamily="2" charset="77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24E60C2-90AC-048E-B52F-388E0A9D5574}"/>
              </a:ext>
            </a:extLst>
          </p:cNvPr>
          <p:cNvSpPr/>
          <p:nvPr/>
        </p:nvSpPr>
        <p:spPr>
          <a:xfrm>
            <a:off x="5627857" y="6548254"/>
            <a:ext cx="2110049" cy="57685"/>
          </a:xfrm>
          <a:prstGeom prst="rect">
            <a:avLst/>
          </a:prstGeom>
          <a:solidFill>
            <a:srgbClr val="00B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064C971-A34D-3034-A99E-A49A22530050}"/>
              </a:ext>
            </a:extLst>
          </p:cNvPr>
          <p:cNvSpPr/>
          <p:nvPr/>
        </p:nvSpPr>
        <p:spPr>
          <a:xfrm>
            <a:off x="3804056" y="13164823"/>
            <a:ext cx="5104408" cy="2103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MONDAY JANUARY 13TH, </a:t>
            </a:r>
          </a:p>
          <a:p>
            <a:pPr algn="r"/>
            <a:r>
              <a:rPr lang="en-US" sz="44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11:30AM - 12:40PM </a:t>
            </a:r>
          </a:p>
          <a:p>
            <a:pPr algn="r"/>
            <a:endParaRPr lang="en-US" sz="3600" baseline="30000" dirty="0">
              <a:solidFill>
                <a:schemeClr val="tx1">
                  <a:lumMod val="75000"/>
                  <a:lumOff val="25000"/>
                </a:schemeClr>
              </a:solidFill>
              <a:latin typeface="TheSans 5-Regular" panose="02000403000000000003" pitchFamily="2" charset="77"/>
            </a:endParaRPr>
          </a:p>
          <a:p>
            <a:pPr algn="r"/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Room 112-D </a:t>
            </a:r>
          </a:p>
          <a:p>
            <a:pPr algn="r"/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(live broadcasting: </a:t>
            </a:r>
            <a:r>
              <a:rPr lang="en-US" sz="360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iUAI</a:t>
            </a:r>
            <a:r>
              <a:rPr lang="en-US" sz="3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 System)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8C165E7-9FFB-B731-15A1-3FD2DF2D08A7}"/>
              </a:ext>
            </a:extLst>
          </p:cNvPr>
          <p:cNvSpPr/>
          <p:nvPr/>
        </p:nvSpPr>
        <p:spPr>
          <a:xfrm>
            <a:off x="6623815" y="12836349"/>
            <a:ext cx="2110049" cy="57685"/>
          </a:xfrm>
          <a:prstGeom prst="rect">
            <a:avLst/>
          </a:prstGeom>
          <a:solidFill>
            <a:srgbClr val="00B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7A25B75-DB08-17FC-AC98-5AE8E3BDD11F}"/>
              </a:ext>
            </a:extLst>
          </p:cNvPr>
          <p:cNvSpPr/>
          <p:nvPr/>
        </p:nvSpPr>
        <p:spPr>
          <a:xfrm>
            <a:off x="329299" y="10462985"/>
            <a:ext cx="1086347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Escriba aquí el título de la charla</a:t>
            </a:r>
            <a:br>
              <a:rPr lang="es-CL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</a:br>
            <a:r>
              <a:rPr lang="es-CL" sz="3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heSans 5-Regular" panose="02000403000000000003" pitchFamily="2" charset="77"/>
              </a:rPr>
              <a:t>Nombre del expositor</a:t>
            </a:r>
            <a:endParaRPr lang="es-CL" sz="3600" dirty="0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410E04D4-00AF-C286-3634-96B506DA4FC1}"/>
              </a:ext>
            </a:extLst>
          </p:cNvPr>
          <p:cNvSpPr/>
          <p:nvPr/>
        </p:nvSpPr>
        <p:spPr>
          <a:xfrm flipV="1">
            <a:off x="4972" y="16736718"/>
            <a:ext cx="9518244" cy="206920"/>
          </a:xfrm>
          <a:prstGeom prst="rect">
            <a:avLst/>
          </a:prstGeom>
          <a:solidFill>
            <a:srgbClr val="00B0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6B4596-0FF0-6BFC-576D-C5D349949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729" y="1344546"/>
            <a:ext cx="5639023" cy="104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339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37</Words>
  <Application>Microsoft Macintosh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TheSans 5-Regular</vt:lpstr>
      <vt:lpstr>TheSans 6-SemiBold Caps</vt:lpstr>
      <vt:lpstr>Trebuchet MS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Francisca Antonia Sierralta Hahn</dc:creator>
  <cp:lastModifiedBy>Francisca Antonia Sierralta Hahn</cp:lastModifiedBy>
  <cp:revision>4</cp:revision>
  <dcterms:created xsi:type="dcterms:W3CDTF">2022-05-27T18:05:23Z</dcterms:created>
  <dcterms:modified xsi:type="dcterms:W3CDTF">2022-12-27T16:27:02Z</dcterms:modified>
</cp:coreProperties>
</file>