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26-12-22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61D00FF-604F-0AF1-417D-A6AB29A45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929"/>
            <a:ext cx="9729479" cy="439825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14803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7D42354B-84DE-4B6A-82AA-B20D73F19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64" y="7714513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</a:t>
            </a:r>
            <a:endParaRPr lang="es-CL" sz="3200" b="1" u="sng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32A53A-0B9A-CB74-4AE6-03771CE4B5A0}"/>
              </a:ext>
            </a:extLst>
          </p:cNvPr>
          <p:cNvSpPr/>
          <p:nvPr/>
        </p:nvSpPr>
        <p:spPr>
          <a:xfrm>
            <a:off x="329300" y="6072534"/>
            <a:ext cx="5018244" cy="9087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5581D1-6C74-2A6A-443D-2003FC77E3FF}"/>
              </a:ext>
            </a:extLst>
          </p:cNvPr>
          <p:cNvSpPr/>
          <p:nvPr/>
        </p:nvSpPr>
        <p:spPr>
          <a:xfrm>
            <a:off x="433914" y="6371130"/>
            <a:ext cx="6847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95E71B-14DF-AC8F-631D-C7E299E947B8}"/>
              </a:ext>
            </a:extLst>
          </p:cNvPr>
          <p:cNvSpPr/>
          <p:nvPr/>
        </p:nvSpPr>
        <p:spPr>
          <a:xfrm>
            <a:off x="329299" y="7456975"/>
            <a:ext cx="5236905" cy="873167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BEC050A-FC74-1839-230A-3AC22A688F1E}"/>
              </a:ext>
            </a:extLst>
          </p:cNvPr>
          <p:cNvSpPr/>
          <p:nvPr/>
        </p:nvSpPr>
        <p:spPr>
          <a:xfrm>
            <a:off x="422954" y="7669716"/>
            <a:ext cx="5520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magíster en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E35CAD-F9A6-C670-1AA8-EFC36A2DF583}"/>
              </a:ext>
            </a:extLst>
          </p:cNvPr>
          <p:cNvSpPr/>
          <p:nvPr/>
        </p:nvSpPr>
        <p:spPr>
          <a:xfrm>
            <a:off x="329298" y="8503943"/>
            <a:ext cx="6739753" cy="873167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CF0C095-C6AA-FB0F-97C2-D291EF89B54F}"/>
              </a:ext>
            </a:extLst>
          </p:cNvPr>
          <p:cNvSpPr/>
          <p:nvPr/>
        </p:nvSpPr>
        <p:spPr>
          <a:xfrm>
            <a:off x="329300" y="8721679"/>
            <a:ext cx="8178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artes liberales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4E60C2-90AC-048E-B52F-388E0A9D5574}"/>
              </a:ext>
            </a:extLst>
          </p:cNvPr>
          <p:cNvSpPr/>
          <p:nvPr/>
        </p:nvSpPr>
        <p:spPr>
          <a:xfrm>
            <a:off x="5627857" y="6548254"/>
            <a:ext cx="2110049" cy="57685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064C971-A34D-3034-A99E-A49A22530050}"/>
              </a:ext>
            </a:extLst>
          </p:cNvPr>
          <p:cNvSpPr/>
          <p:nvPr/>
        </p:nvSpPr>
        <p:spPr>
          <a:xfrm>
            <a:off x="3804056" y="13164823"/>
            <a:ext cx="510440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MONDAY JANUARY 13TH, </a:t>
            </a:r>
          </a:p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11:30AM - 12:40PM </a:t>
            </a:r>
          </a:p>
          <a:p>
            <a:pPr algn="r"/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</a:endParaRP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Room 112-D </a:t>
            </a: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(live broadcasting: </a:t>
            </a:r>
            <a:r>
              <a:rPr lang="en-U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iUAI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System)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8C165E7-9FFB-B731-15A1-3FD2DF2D08A7}"/>
              </a:ext>
            </a:extLst>
          </p:cNvPr>
          <p:cNvSpPr/>
          <p:nvPr/>
        </p:nvSpPr>
        <p:spPr>
          <a:xfrm>
            <a:off x="6623815" y="12836349"/>
            <a:ext cx="2110049" cy="57685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A25B75-DB08-17FC-AC98-5AE8E3BDD11F}"/>
              </a:ext>
            </a:extLst>
          </p:cNvPr>
          <p:cNvSpPr/>
          <p:nvPr/>
        </p:nvSpPr>
        <p:spPr>
          <a:xfrm>
            <a:off x="329299" y="10462985"/>
            <a:ext cx="10863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Escriba aquí el título de la charla</a:t>
            </a:r>
            <a:b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</a:br>
            <a:r>
              <a:rPr lang="es-CL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Nombre del expositor</a:t>
            </a:r>
            <a:endParaRPr lang="es-CL" sz="3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18DC87-897A-6446-BBC6-883DA00D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14" y="1480556"/>
            <a:ext cx="4596449" cy="10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38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TheSans 5-Regular</vt:lpstr>
      <vt:lpstr>TheSans 6-SemiBold Caps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3</cp:revision>
  <dcterms:created xsi:type="dcterms:W3CDTF">2022-05-27T18:05:23Z</dcterms:created>
  <dcterms:modified xsi:type="dcterms:W3CDTF">2022-12-26T19:21:58Z</dcterms:modified>
</cp:coreProperties>
</file>