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61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4D3"/>
    <a:srgbClr val="5697D3"/>
    <a:srgbClr val="8DC04C"/>
    <a:srgbClr val="68187C"/>
    <a:srgbClr val="FDC201"/>
    <a:srgbClr val="00B0D9"/>
    <a:srgbClr val="ED2838"/>
    <a:srgbClr val="0C3292"/>
    <a:srgbClr val="827870"/>
    <a:srgbClr val="1D9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27/12/22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8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" y="2431"/>
            <a:ext cx="13713039" cy="6199883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8BB7787-4352-A545-9FA4-01725C9DA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392" y="6840739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HORAS / NOS VEMOS POR </a:t>
            </a:r>
            <a:r>
              <a:rPr lang="es-CL" sz="3200" b="1" u="sng" dirty="0">
                <a:solidFill>
                  <a:schemeClr val="bg1"/>
                </a:solidFill>
                <a:latin typeface="Trebuchet MS" panose="020B0703020202090204" pitchFamily="34" charset="0"/>
              </a:rPr>
              <a:t>ZOOM!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6EA8735-C2CC-B449-85E5-DAF0E631C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352" y="8024891"/>
            <a:ext cx="9998684" cy="2421459"/>
          </a:xfrm>
        </p:spPr>
        <p:txBody>
          <a:bodyPr anchor="b">
            <a:normAutofit/>
          </a:bodyPr>
          <a:lstStyle/>
          <a:p>
            <a:pPr algn="l"/>
            <a:r>
              <a:rPr lang="es-CL" sz="4400" b="1" dirty="0">
                <a:solidFill>
                  <a:srgbClr val="00B0D9"/>
                </a:solidFill>
                <a:latin typeface="Trebuchet MS" panose="020B0703020202090204" pitchFamily="34" charset="0"/>
              </a:rPr>
              <a:t>Escriba aquí el título de la charla</a:t>
            </a:r>
            <a:br>
              <a:rPr lang="es-CL" sz="3600" dirty="0">
                <a:solidFill>
                  <a:srgbClr val="00B0D9"/>
                </a:solidFill>
                <a:latin typeface="Trebuchet MS" panose="020B0703020202090204" pitchFamily="34" charset="0"/>
              </a:rPr>
            </a:br>
            <a:r>
              <a:rPr lang="es-CL" sz="3600" i="1" dirty="0">
                <a:solidFill>
                  <a:srgbClr val="00B0D9"/>
                </a:solidFill>
                <a:latin typeface="Trebuchet MS" panose="020B0703020202090204" pitchFamily="34" charset="0"/>
              </a:rPr>
              <a:t>Nombre del expositor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12EEBDF-1C60-7744-9D7D-48F287A31823}"/>
              </a:ext>
            </a:extLst>
          </p:cNvPr>
          <p:cNvSpPr txBox="1">
            <a:spLocks/>
          </p:cNvSpPr>
          <p:nvPr/>
        </p:nvSpPr>
        <p:spPr>
          <a:xfrm>
            <a:off x="1503162" y="11277498"/>
            <a:ext cx="9022454" cy="204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2800" dirty="0">
                <a:latin typeface="Trebuchet MS" panose="020B0703020202090204" pitchFamily="34" charset="0"/>
              </a:rPr>
              <a:t>FECHA / HORA.</a:t>
            </a:r>
          </a:p>
          <a:p>
            <a:pPr algn="l"/>
            <a:r>
              <a:rPr lang="es-CL" sz="2400" dirty="0">
                <a:latin typeface="Trebuchet MS" panose="020B0703020202090204" pitchFamily="34" charset="0"/>
              </a:rPr>
              <a:t>NOS VEMOS POR </a:t>
            </a:r>
            <a:r>
              <a:rPr lang="es-CL" sz="2400" b="1" u="sng" dirty="0">
                <a:latin typeface="Trebuchet MS" panose="020B0703020202090204" pitchFamily="34" charset="0"/>
              </a:rPr>
              <a:t>ZOOM!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5020F96-F9FB-A34A-B0E3-4C86F4C7264F}"/>
              </a:ext>
            </a:extLst>
          </p:cNvPr>
          <p:cNvSpPr/>
          <p:nvPr/>
        </p:nvSpPr>
        <p:spPr>
          <a:xfrm>
            <a:off x="-1" y="5465213"/>
            <a:ext cx="13716001" cy="2090393"/>
          </a:xfrm>
          <a:prstGeom prst="rect">
            <a:avLst/>
          </a:prstGeom>
          <a:solidFill>
            <a:srgbClr val="00B0D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3B8B0520-8578-9241-9EC8-2EDBD5C91F10}"/>
              </a:ext>
            </a:extLst>
          </p:cNvPr>
          <p:cNvSpPr txBox="1">
            <a:spLocks/>
          </p:cNvSpPr>
          <p:nvPr/>
        </p:nvSpPr>
        <p:spPr>
          <a:xfrm>
            <a:off x="1503162" y="5960820"/>
            <a:ext cx="9559579" cy="10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3173" rtl="0" eaLnBrk="1" latinLnBrk="0" hangingPunct="1">
              <a:lnSpc>
                <a:spcPct val="90000"/>
              </a:lnSpc>
              <a:spcBef>
                <a:spcPts val="1163"/>
              </a:spcBef>
              <a:buFont typeface="Arial" panose="020B0604020202020204" pitchFamily="34" charset="0"/>
              <a:buNone/>
              <a:defRPr sz="2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586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3173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4759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46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932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519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1105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2692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800" b="1" spc="300" dirty="0">
                <a:solidFill>
                  <a:schemeClr val="bg1"/>
                </a:solidFill>
                <a:latin typeface="Trebuchet MS" panose="020B0703020202090204" pitchFamily="34" charset="0"/>
              </a:rPr>
              <a:t>II CICLO DE CHARLAS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3600" i="1" dirty="0">
                <a:solidFill>
                  <a:schemeClr val="bg1"/>
                </a:solidFill>
                <a:latin typeface="Trebuchet MS" panose="020B0703020202090204" pitchFamily="34" charset="0"/>
              </a:rPr>
              <a:t>Testimonios sobre los Desafíos Aplicados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35291" y="10656710"/>
            <a:ext cx="756355" cy="45719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40"/>
            <a:ext cx="3782799" cy="14619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D7E034-AABB-04B7-F23E-9A6B2662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452" y="527281"/>
            <a:ext cx="3333618" cy="14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43</Words>
  <Application>Microsoft Macintosh PowerPoint</Application>
  <PresentationFormat>Personalizado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Tema de Office</vt:lpstr>
      <vt:lpstr>Escriba aquí el título de la charla Nombre del expositor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22</cp:revision>
  <dcterms:created xsi:type="dcterms:W3CDTF">2020-04-06T19:19:08Z</dcterms:created>
  <dcterms:modified xsi:type="dcterms:W3CDTF">2022-12-27T16:27:38Z</dcterms:modified>
</cp:coreProperties>
</file>