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74D3"/>
    <a:srgbClr val="5697D3"/>
    <a:srgbClr val="8DC04C"/>
    <a:srgbClr val="68187C"/>
    <a:srgbClr val="FDC201"/>
    <a:srgbClr val="00B0D9"/>
    <a:srgbClr val="ED2838"/>
    <a:srgbClr val="0C3292"/>
    <a:srgbClr val="827870"/>
    <a:srgbClr val="1D9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83"/>
    <p:restoredTop sz="96121"/>
  </p:normalViewPr>
  <p:slideViewPr>
    <p:cSldViewPr snapToGrid="0" snapToObjects="1">
      <p:cViewPr varScale="1">
        <p:scale>
          <a:sx n="65" d="100"/>
          <a:sy n="65" d="100"/>
        </p:scale>
        <p:origin x="2560" y="240"/>
      </p:cViewPr>
      <p:guideLst>
        <p:guide orient="horz" pos="432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32D4E-612A-844F-BF66-5A97AB2BFF8C}" type="datetimeFigureOut">
              <a:rPr lang="es-ES_tradnl" smtClean="0"/>
              <a:t>27/12/22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4F478-D3C3-7449-BBDB-99EEFC4F8CC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40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4F478-D3C3-7449-BBDB-99EEFC4F8CC2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3397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244726"/>
            <a:ext cx="11658600" cy="47752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7204076"/>
            <a:ext cx="10287000" cy="331152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27-12-22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403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27-12-22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964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730250"/>
            <a:ext cx="2957513" cy="1162367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0"/>
            <a:ext cx="8701088" cy="1162367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27-12-22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413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27-12-22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138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3419479"/>
            <a:ext cx="11830050" cy="5705474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9178929"/>
            <a:ext cx="11830050" cy="300037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27-12-22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052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3651250"/>
            <a:ext cx="58293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3651250"/>
            <a:ext cx="58293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27-12-22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071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3362326"/>
            <a:ext cx="5802510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5010150"/>
            <a:ext cx="5802510" cy="7369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3362326"/>
            <a:ext cx="5831087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5010150"/>
            <a:ext cx="5831087" cy="7369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27-12-22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682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27-12-22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109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27-12-22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9391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974853"/>
            <a:ext cx="6943725" cy="974725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27-12-22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4782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974853"/>
            <a:ext cx="6943725" cy="9747250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27-12-22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917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EA300-82CB-154A-A0A3-AB1A08E21969}" type="datetimeFigureOut">
              <a:rPr lang="es-CL" smtClean="0"/>
              <a:t>27-12-22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875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716001" cy="6208114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18BB7787-4352-A545-9FA4-01725C9DA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0392" y="6840739"/>
            <a:ext cx="11135217" cy="1717029"/>
          </a:xfrm>
        </p:spPr>
        <p:txBody>
          <a:bodyPr>
            <a:normAutofit/>
          </a:bodyPr>
          <a:lstStyle/>
          <a:p>
            <a:pPr algn="l"/>
            <a:r>
              <a:rPr lang="es-CL" sz="3200" dirty="0">
                <a:solidFill>
                  <a:schemeClr val="bg1"/>
                </a:solidFill>
                <a:latin typeface="Trebuchet MS" panose="020B0703020202090204" pitchFamily="34" charset="0"/>
              </a:rPr>
              <a:t>LUNES 6 DE ABRIL / 18:00 HORAS / NOS VEMOS POR </a:t>
            </a:r>
            <a:r>
              <a:rPr lang="es-CL" sz="3200" b="1" u="sng" dirty="0">
                <a:solidFill>
                  <a:schemeClr val="bg1"/>
                </a:solidFill>
                <a:latin typeface="Trebuchet MS" panose="020B0703020202090204" pitchFamily="34" charset="0"/>
              </a:rPr>
              <a:t>ZOOM!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36EA8735-C2CC-B449-85E5-DAF0E631C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1352" y="8024891"/>
            <a:ext cx="9998684" cy="2421459"/>
          </a:xfrm>
        </p:spPr>
        <p:txBody>
          <a:bodyPr anchor="b">
            <a:normAutofit/>
          </a:bodyPr>
          <a:lstStyle/>
          <a:p>
            <a:pPr algn="l"/>
            <a:r>
              <a:rPr lang="es-CL" sz="4400" b="1" dirty="0">
                <a:solidFill>
                  <a:srgbClr val="FF6500"/>
                </a:solidFill>
                <a:latin typeface="Trebuchet MS" panose="020B0703020202090204" pitchFamily="34" charset="0"/>
              </a:rPr>
              <a:t>Escriba aquí el título de la charla</a:t>
            </a:r>
            <a:br>
              <a:rPr lang="es-CL" sz="3600" dirty="0">
                <a:solidFill>
                  <a:srgbClr val="FF6500"/>
                </a:solidFill>
                <a:latin typeface="Trebuchet MS" panose="020B0703020202090204" pitchFamily="34" charset="0"/>
              </a:rPr>
            </a:br>
            <a:r>
              <a:rPr lang="es-CL" sz="3600" i="1" dirty="0">
                <a:solidFill>
                  <a:srgbClr val="FF6500"/>
                </a:solidFill>
                <a:latin typeface="Trebuchet MS" panose="020B0703020202090204" pitchFamily="34" charset="0"/>
              </a:rPr>
              <a:t>Nombre del expositor</a:t>
            </a:r>
          </a:p>
        </p:txBody>
      </p:sp>
      <p:sp>
        <p:nvSpPr>
          <p:cNvPr id="21" name="Subtítulo 2">
            <a:extLst>
              <a:ext uri="{FF2B5EF4-FFF2-40B4-BE49-F238E27FC236}">
                <a16:creationId xmlns:a16="http://schemas.microsoft.com/office/drawing/2014/main" id="{B12EEBDF-1C60-7744-9D7D-48F287A31823}"/>
              </a:ext>
            </a:extLst>
          </p:cNvPr>
          <p:cNvSpPr txBox="1">
            <a:spLocks/>
          </p:cNvSpPr>
          <p:nvPr/>
        </p:nvSpPr>
        <p:spPr>
          <a:xfrm>
            <a:off x="1503162" y="11277498"/>
            <a:ext cx="9022454" cy="2044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L" sz="2800" dirty="0">
                <a:latin typeface="Trebuchet MS" panose="020B0703020202090204" pitchFamily="34" charset="0"/>
              </a:rPr>
              <a:t>FECHA / HORA.</a:t>
            </a:r>
          </a:p>
          <a:p>
            <a:pPr algn="l"/>
            <a:r>
              <a:rPr lang="es-CL" sz="2400" dirty="0">
                <a:latin typeface="Trebuchet MS" panose="020B0703020202090204" pitchFamily="34" charset="0"/>
              </a:rPr>
              <a:t>NOS VEMOS POR </a:t>
            </a:r>
            <a:r>
              <a:rPr lang="es-CL" sz="2400" b="1" u="sng" dirty="0">
                <a:latin typeface="Trebuchet MS" panose="020B0703020202090204" pitchFamily="34" charset="0"/>
              </a:rPr>
              <a:t>ZOOM!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25020F96-F9FB-A34A-B0E3-4C86F4C7264F}"/>
              </a:ext>
            </a:extLst>
          </p:cNvPr>
          <p:cNvSpPr/>
          <p:nvPr/>
        </p:nvSpPr>
        <p:spPr>
          <a:xfrm>
            <a:off x="-1" y="5465213"/>
            <a:ext cx="13716001" cy="2090393"/>
          </a:xfrm>
          <a:prstGeom prst="rect">
            <a:avLst/>
          </a:prstGeom>
          <a:solidFill>
            <a:srgbClr val="FF65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Subtítulo 2">
            <a:extLst>
              <a:ext uri="{FF2B5EF4-FFF2-40B4-BE49-F238E27FC236}">
                <a16:creationId xmlns:a16="http://schemas.microsoft.com/office/drawing/2014/main" id="{3B8B0520-8578-9241-9EC8-2EDBD5C91F10}"/>
              </a:ext>
            </a:extLst>
          </p:cNvPr>
          <p:cNvSpPr txBox="1">
            <a:spLocks/>
          </p:cNvSpPr>
          <p:nvPr/>
        </p:nvSpPr>
        <p:spPr>
          <a:xfrm>
            <a:off x="1503162" y="5960820"/>
            <a:ext cx="9559579" cy="1099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63173" rtl="0" eaLnBrk="1" latinLnBrk="0" hangingPunct="1">
              <a:lnSpc>
                <a:spcPct val="90000"/>
              </a:lnSpc>
              <a:spcBef>
                <a:spcPts val="1163"/>
              </a:spcBef>
              <a:buFont typeface="Arial" panose="020B0604020202020204" pitchFamily="34" charset="0"/>
              <a:buNone/>
              <a:defRPr sz="27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1586" indent="0" algn="ctr" defTabSz="106317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None/>
              <a:defRPr sz="23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3173" indent="0" algn="ctr" defTabSz="106317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None/>
              <a:defRPr sz="20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4759" indent="0" algn="ctr" defTabSz="106317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None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6346" indent="0" algn="ctr" defTabSz="106317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None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7932" indent="0" algn="ctr" defTabSz="106317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None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89519" indent="0" algn="ctr" defTabSz="106317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None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21105" indent="0" algn="ctr" defTabSz="106317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None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52692" indent="0" algn="ctr" defTabSz="1063173" rtl="0" eaLnBrk="1" latinLnBrk="0" hangingPunct="1">
              <a:lnSpc>
                <a:spcPct val="90000"/>
              </a:lnSpc>
              <a:spcBef>
                <a:spcPts val="581"/>
              </a:spcBef>
              <a:buFont typeface="Arial" panose="020B0604020202020204" pitchFamily="34" charset="0"/>
              <a:buNone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CL" sz="2800" b="1" spc="300" dirty="0">
                <a:solidFill>
                  <a:schemeClr val="bg1"/>
                </a:solidFill>
                <a:latin typeface="Trebuchet MS" panose="020B0703020202090204" pitchFamily="34" charset="0"/>
              </a:rPr>
              <a:t>II CICLO DE CHARLAS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CL" sz="3600" i="1" dirty="0">
                <a:solidFill>
                  <a:schemeClr val="bg1"/>
                </a:solidFill>
                <a:latin typeface="Trebuchet MS" panose="020B0703020202090204" pitchFamily="34" charset="0"/>
              </a:rPr>
              <a:t>Testimonios sobre los Desafíos Aplicados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740"/>
            <a:ext cx="2271330" cy="146191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535291" y="10656710"/>
            <a:ext cx="756355" cy="45719"/>
          </a:xfrm>
          <a:prstGeom prst="rect">
            <a:avLst/>
          </a:prstGeom>
          <a:solidFill>
            <a:srgbClr val="FF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1BE7DA6-205C-D72F-DCA0-0A4B3F39E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3486" y="539740"/>
            <a:ext cx="3305447" cy="146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541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1669</TotalTime>
  <Words>43</Words>
  <Application>Microsoft Macintosh PowerPoint</Application>
  <PresentationFormat>Personalizado</PresentationFormat>
  <Paragraphs>7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Trebuchet MS</vt:lpstr>
      <vt:lpstr>Tema de Office</vt:lpstr>
      <vt:lpstr>Escriba aquí el título de la charla Nombre del expositor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DE LA CHARLA</dc:title>
  <dc:creator>ALEJANDRO ABUADBA TAMBURINI</dc:creator>
  <cp:lastModifiedBy>Francisca Antonia Sierralta Hahn</cp:lastModifiedBy>
  <cp:revision>22</cp:revision>
  <dcterms:created xsi:type="dcterms:W3CDTF">2020-04-06T19:19:08Z</dcterms:created>
  <dcterms:modified xsi:type="dcterms:W3CDTF">2022-12-27T18:05:50Z</dcterms:modified>
</cp:coreProperties>
</file>