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2" r:id="rId2"/>
    <p:sldId id="264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AA"/>
    <a:srgbClr val="5F9BD4"/>
    <a:srgbClr val="FEC201"/>
    <a:srgbClr val="ED2938"/>
    <a:srgbClr val="1DA17F"/>
    <a:srgbClr val="FF6401"/>
    <a:srgbClr val="69187B"/>
    <a:srgbClr val="0A3293"/>
    <a:srgbClr val="00B0D9"/>
    <a:srgbClr val="5E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87"/>
    <p:restoredTop sz="96121"/>
  </p:normalViewPr>
  <p:slideViewPr>
    <p:cSldViewPr snapToGrid="0" snapToObjects="1" showGuides="1">
      <p:cViewPr varScale="1">
        <p:scale>
          <a:sx n="35" d="100"/>
          <a:sy n="35" d="100"/>
        </p:scale>
        <p:origin x="3437" y="2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23/03/2023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genieria@uai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799BDC-7FE0-B071-A966-2C0434D4D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8" y="15679795"/>
            <a:ext cx="7559675" cy="13340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444415"/>
            <a:ext cx="7559675" cy="341738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4ECE74E1-4B79-3E11-BF41-BC0DE365BFC2}"/>
              </a:ext>
            </a:extLst>
          </p:cNvPr>
          <p:cNvSpPr/>
          <p:nvPr/>
        </p:nvSpPr>
        <p:spPr>
          <a:xfrm flipV="1">
            <a:off x="-13881" y="-1085"/>
            <a:ext cx="7587436" cy="129519"/>
          </a:xfrm>
          <a:prstGeom prst="rect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866B8D4-C34C-E3A4-9F66-85EB1C6FF28B}"/>
              </a:ext>
            </a:extLst>
          </p:cNvPr>
          <p:cNvSpPr/>
          <p:nvPr/>
        </p:nvSpPr>
        <p:spPr>
          <a:xfrm>
            <a:off x="336168" y="5787551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MONDAY JANUARY 13TH, </a:t>
            </a:r>
          </a:p>
          <a:p>
            <a:r>
              <a:rPr lang="en-US" sz="288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11:30AM - 12:40PM </a:t>
            </a:r>
          </a:p>
          <a:p>
            <a:endParaRPr lang="en-US" sz="288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Room 112-D </a:t>
            </a: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Systems Center YouTube channel)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0654A0B-2215-D1A6-13CE-18C2A2C037DC}"/>
              </a:ext>
            </a:extLst>
          </p:cNvPr>
          <p:cNvSpPr/>
          <p:nvPr/>
        </p:nvSpPr>
        <p:spPr>
          <a:xfrm>
            <a:off x="13880" y="10084796"/>
            <a:ext cx="7559675" cy="276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TheSans 5-Regular" panose="02000403000000000003" pitchFamily="2" charset="77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228E727-F315-C205-8BE6-1345A996F04B}"/>
              </a:ext>
            </a:extLst>
          </p:cNvPr>
          <p:cNvSpPr/>
          <p:nvPr/>
        </p:nvSpPr>
        <p:spPr>
          <a:xfrm>
            <a:off x="322798" y="10297482"/>
            <a:ext cx="4961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INVITADOS</a:t>
            </a:r>
          </a:p>
          <a:p>
            <a:endParaRPr lang="es-ES_tradnl" sz="2400" baseline="30000" dirty="0">
              <a:solidFill>
                <a:srgbClr val="82786F"/>
              </a:solidFill>
              <a:latin typeface="TheSans 5-Regular" panose="02000403000000000003" pitchFamily="2" charset="77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B08797A-2EA7-004F-5CC3-862ED485A2AF}"/>
              </a:ext>
            </a:extLst>
          </p:cNvPr>
          <p:cNvCxnSpPr/>
          <p:nvPr/>
        </p:nvCxnSpPr>
        <p:spPr>
          <a:xfrm flipV="1">
            <a:off x="368164" y="7581547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74F0B79-4D72-D403-B886-E33B36E0D2A8}"/>
              </a:ext>
            </a:extLst>
          </p:cNvPr>
          <p:cNvSpPr/>
          <p:nvPr/>
        </p:nvSpPr>
        <p:spPr>
          <a:xfrm>
            <a:off x="341963" y="7748455"/>
            <a:ext cx="6875747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.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D312113-E525-58BA-AC25-E7DF682F1760}"/>
              </a:ext>
            </a:extLst>
          </p:cNvPr>
          <p:cNvCxnSpPr/>
          <p:nvPr/>
        </p:nvCxnSpPr>
        <p:spPr>
          <a:xfrm flipV="1">
            <a:off x="368164" y="9604788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64C5628-0E36-95BC-1D29-91DF3A2FE604}"/>
              </a:ext>
            </a:extLst>
          </p:cNvPr>
          <p:cNvSpPr/>
          <p:nvPr/>
        </p:nvSpPr>
        <p:spPr>
          <a:xfrm>
            <a:off x="336168" y="13699969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  <a:ea typeface="Trebuchet MS" charset="0"/>
                <a:cs typeface="Trebuchet MS" charset="0"/>
                <a:hlinkClick r:id="rId4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C07DEFC-4D7B-A6D4-84FE-6769FF8E2A23}"/>
              </a:ext>
            </a:extLst>
          </p:cNvPr>
          <p:cNvSpPr/>
          <p:nvPr/>
        </p:nvSpPr>
        <p:spPr>
          <a:xfrm>
            <a:off x="322928" y="1163233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EFB64E8-E94D-A869-00BE-CC346CC04D1D}"/>
              </a:ext>
            </a:extLst>
          </p:cNvPr>
          <p:cNvSpPr/>
          <p:nvPr/>
        </p:nvSpPr>
        <p:spPr>
          <a:xfrm>
            <a:off x="302334" y="1075682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D045C1B-96AE-F529-CFC9-DF6C561654ED}"/>
              </a:ext>
            </a:extLst>
          </p:cNvPr>
          <p:cNvSpPr/>
          <p:nvPr/>
        </p:nvSpPr>
        <p:spPr>
          <a:xfrm>
            <a:off x="3795305" y="1163233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DEACC4C-6B05-020C-1988-0BD64D18C3C0}"/>
              </a:ext>
            </a:extLst>
          </p:cNvPr>
          <p:cNvSpPr/>
          <p:nvPr/>
        </p:nvSpPr>
        <p:spPr>
          <a:xfrm>
            <a:off x="3774711" y="1075682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5D9AB88-AC6A-FBE4-C4CE-7DD959484077}"/>
              </a:ext>
            </a:extLst>
          </p:cNvPr>
          <p:cNvSpPr/>
          <p:nvPr/>
        </p:nvSpPr>
        <p:spPr>
          <a:xfrm flipV="1">
            <a:off x="-3053" y="17150419"/>
            <a:ext cx="7587436" cy="129519"/>
          </a:xfrm>
          <a:prstGeom prst="rect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5F37CBA-51EC-4660-8C33-29DC3718C5E4}"/>
              </a:ext>
            </a:extLst>
          </p:cNvPr>
          <p:cNvSpPr/>
          <p:nvPr/>
        </p:nvSpPr>
        <p:spPr>
          <a:xfrm>
            <a:off x="249496" y="2976879"/>
            <a:ext cx="2344413" cy="4455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0639E1D-2176-7BAB-1E9A-20C6231021AD}"/>
              </a:ext>
            </a:extLst>
          </p:cNvPr>
          <p:cNvSpPr/>
          <p:nvPr/>
        </p:nvSpPr>
        <p:spPr>
          <a:xfrm>
            <a:off x="249495" y="3094203"/>
            <a:ext cx="297870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SEMINARIO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CBA844D-FC6D-707D-E089-C07F7756A8DE}"/>
              </a:ext>
            </a:extLst>
          </p:cNvPr>
          <p:cNvSpPr/>
          <p:nvPr/>
        </p:nvSpPr>
        <p:spPr>
          <a:xfrm>
            <a:off x="249494" y="3575632"/>
            <a:ext cx="2798506" cy="445505"/>
          </a:xfrm>
          <a:prstGeom prst="rect">
            <a:avLst/>
          </a:prstGeom>
          <a:solidFill>
            <a:srgbClr val="00B1A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2C9CC4FF-8899-14E8-101B-A4F87075802D}"/>
              </a:ext>
            </a:extLst>
          </p:cNvPr>
          <p:cNvSpPr/>
          <p:nvPr/>
        </p:nvSpPr>
        <p:spPr>
          <a:xfrm>
            <a:off x="249495" y="3695325"/>
            <a:ext cx="2978701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spc="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6-SemiBold Caps" panose="02000403000000000003" pitchFamily="2" charset="77"/>
              </a:rPr>
              <a:t>magíster en 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13FB602E-4094-B772-5362-973C6B30CDAB}"/>
              </a:ext>
            </a:extLst>
          </p:cNvPr>
          <p:cNvSpPr/>
          <p:nvPr/>
        </p:nvSpPr>
        <p:spPr>
          <a:xfrm>
            <a:off x="249494" y="4106262"/>
            <a:ext cx="4345365" cy="445505"/>
          </a:xfrm>
          <a:prstGeom prst="rect">
            <a:avLst/>
          </a:prstGeom>
          <a:solidFill>
            <a:srgbClr val="00B1A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FA91809-2330-D003-1E64-BF9525D6E92A}"/>
              </a:ext>
            </a:extLst>
          </p:cNvPr>
          <p:cNvSpPr/>
          <p:nvPr/>
        </p:nvSpPr>
        <p:spPr>
          <a:xfrm>
            <a:off x="249495" y="4225955"/>
            <a:ext cx="5065455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b="1" spc="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6-SemiBold Caps" panose="02000403000000000003" pitchFamily="2" charset="77"/>
              </a:rPr>
              <a:t>xxxx</a:t>
            </a:r>
            <a:endParaRPr lang="es-ES_tradnl" sz="4400" b="1" spc="60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6-SemiBold Caps" panose="02000403000000000003" pitchFamily="2" charset="77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2101B59-9738-FE2F-F197-84552D4884C3}"/>
              </a:ext>
            </a:extLst>
          </p:cNvPr>
          <p:cNvSpPr/>
          <p:nvPr/>
        </p:nvSpPr>
        <p:spPr>
          <a:xfrm>
            <a:off x="2710804" y="3171040"/>
            <a:ext cx="1034786" cy="45719"/>
          </a:xfrm>
          <a:prstGeom prst="rect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635DA55-922E-A462-2E2F-E984230640DE}"/>
              </a:ext>
            </a:extLst>
          </p:cNvPr>
          <p:cNvSpPr/>
          <p:nvPr/>
        </p:nvSpPr>
        <p:spPr>
          <a:xfrm>
            <a:off x="412728" y="5517816"/>
            <a:ext cx="1034786" cy="45719"/>
          </a:xfrm>
          <a:prstGeom prst="rect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CBBC926-D375-0549-17E0-C8C24A03183E}"/>
              </a:ext>
            </a:extLst>
          </p:cNvPr>
          <p:cNvSpPr/>
          <p:nvPr/>
        </p:nvSpPr>
        <p:spPr>
          <a:xfrm>
            <a:off x="413030" y="13456795"/>
            <a:ext cx="1034786" cy="45719"/>
          </a:xfrm>
          <a:prstGeom prst="rect">
            <a:avLst/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8050EA7-B230-F766-A560-59E8925A5543}"/>
              </a:ext>
            </a:extLst>
          </p:cNvPr>
          <p:cNvSpPr/>
          <p:nvPr/>
        </p:nvSpPr>
        <p:spPr>
          <a:xfrm>
            <a:off x="6086972" y="16579699"/>
            <a:ext cx="1090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00B1AA"/>
                </a:solidFill>
                <a:latin typeface="TheSans 5-Regular" panose="02000403000000000003" pitchFamily="2" charset="77"/>
              </a:rPr>
              <a:t>WWW.UAI.CL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E68529-677E-9D2E-CBD2-0839E7D1E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34" y="428545"/>
            <a:ext cx="2612043" cy="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9054"/>
            <a:ext cx="7559675" cy="3418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559675" cy="3418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99803"/>
            <a:ext cx="7559675" cy="3418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31327"/>
            <a:ext cx="7559675" cy="3422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50807"/>
            <a:ext cx="7559675" cy="3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14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21586</TotalTime>
  <Words>140</Words>
  <Application>Microsoft Office PowerPoint</Application>
  <PresentationFormat>Personalizado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TheSans 5-Regular</vt:lpstr>
      <vt:lpstr>TheSans 6-SemiBold Caps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Rodrigo Andres Villalon Dinamarca</cp:lastModifiedBy>
  <cp:revision>32</cp:revision>
  <cp:lastPrinted>2020-05-15T21:01:19Z</cp:lastPrinted>
  <dcterms:created xsi:type="dcterms:W3CDTF">2020-05-04T20:56:21Z</dcterms:created>
  <dcterms:modified xsi:type="dcterms:W3CDTF">2023-03-23T20:54:53Z</dcterms:modified>
</cp:coreProperties>
</file>