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5"/>
  </p:notesMasterIdLst>
  <p:sldIdLst>
    <p:sldId id="264" r:id="rId2"/>
    <p:sldId id="267" r:id="rId3"/>
    <p:sldId id="265" r:id="rId4"/>
  </p:sldIdLst>
  <p:sldSz cx="7559675" cy="17279938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9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201"/>
    <a:srgbClr val="5F9BD4"/>
    <a:srgbClr val="ED2938"/>
    <a:srgbClr val="00B1AA"/>
    <a:srgbClr val="1DA17F"/>
    <a:srgbClr val="FF6401"/>
    <a:srgbClr val="69187B"/>
    <a:srgbClr val="0A3293"/>
    <a:srgbClr val="00B0D9"/>
    <a:srgbClr val="5E9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15"/>
    <p:restoredTop sz="96121"/>
  </p:normalViewPr>
  <p:slideViewPr>
    <p:cSldViewPr snapToGrid="0" snapToObjects="1" showGuides="1">
      <p:cViewPr varScale="1">
        <p:scale>
          <a:sx n="35" d="100"/>
          <a:sy n="35" d="100"/>
        </p:scale>
        <p:origin x="2851" y="24"/>
      </p:cViewPr>
      <p:guideLst>
        <p:guide orient="horz" pos="7779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01DB5-3B89-EC49-B35E-9194CBBBC47F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1143000"/>
            <a:ext cx="13493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E8BA3-F936-B54A-B723-BBAD09CEF2B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291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2827991"/>
            <a:ext cx="6425724" cy="601597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9075969"/>
            <a:ext cx="5669756" cy="4171984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322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410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919997"/>
            <a:ext cx="1630055" cy="14643949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919997"/>
            <a:ext cx="4795669" cy="1464394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293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7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4307990"/>
            <a:ext cx="6520220" cy="7187973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11563964"/>
            <a:ext cx="6520220" cy="3779985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725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4599983"/>
            <a:ext cx="3212862" cy="10963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4599983"/>
            <a:ext cx="3212862" cy="10963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8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920001"/>
            <a:ext cx="6520220" cy="3339989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4235986"/>
            <a:ext cx="3198096" cy="207599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6311977"/>
            <a:ext cx="3198096" cy="928396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4235986"/>
            <a:ext cx="3213847" cy="207599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6311977"/>
            <a:ext cx="3213847" cy="928396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220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636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805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1151996"/>
            <a:ext cx="2438192" cy="403198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2487995"/>
            <a:ext cx="3827085" cy="12279956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5183981"/>
            <a:ext cx="2438192" cy="9603967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267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1151996"/>
            <a:ext cx="2438192" cy="403198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2487995"/>
            <a:ext cx="3827085" cy="12279956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5183981"/>
            <a:ext cx="2438192" cy="9603967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849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920001"/>
            <a:ext cx="6520220" cy="3339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4599983"/>
            <a:ext cx="6520220" cy="10963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16015946"/>
            <a:ext cx="1700927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56CF6-0E17-B244-83FF-642961127079}" type="datetimeFigureOut">
              <a:rPr lang="es-ES_tradnl" smtClean="0"/>
              <a:t>23/03/2023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16015946"/>
            <a:ext cx="2551390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16015946"/>
            <a:ext cx="1700927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462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genieria@uai.c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genieria@uai.c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22F572-51EC-E249-5A03-0E558C7487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89" y="15824826"/>
            <a:ext cx="7559675" cy="126440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36168" y="5584584"/>
            <a:ext cx="510440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8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MONDAY JANUARY 13TH, </a:t>
            </a:r>
          </a:p>
          <a:p>
            <a:r>
              <a:rPr lang="en-US" sz="288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11:30AM - 12:40PM </a:t>
            </a:r>
          </a:p>
          <a:p>
            <a:endParaRPr lang="en-US" sz="2880" baseline="30000" dirty="0">
              <a:solidFill>
                <a:schemeClr val="tx1">
                  <a:lumMod val="75000"/>
                  <a:lumOff val="25000"/>
                </a:schemeClr>
              </a:solidFill>
              <a:latin typeface="TheSans 5-Regular" panose="02000403000000000003" pitchFamily="2" charset="77"/>
            </a:endParaRPr>
          </a:p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Room 112-D </a:t>
            </a:r>
          </a:p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(live broadcasting: </a:t>
            </a:r>
            <a:r>
              <a:rPr lang="en-US" sz="216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iUAI</a:t>
            </a:r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Systems Center YouTube channel)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3880" y="9881829"/>
            <a:ext cx="7559675" cy="2764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heSans 5-Regular" panose="02000403000000000003" pitchFamily="2" charset="77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22798" y="10094515"/>
            <a:ext cx="4961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INVITADOS</a:t>
            </a:r>
          </a:p>
          <a:p>
            <a:endParaRPr lang="es-ES_tradnl" sz="2400" baseline="30000" dirty="0">
              <a:solidFill>
                <a:srgbClr val="82786F"/>
              </a:solidFill>
              <a:latin typeface="TheSans 5-Regular" panose="02000403000000000003" pitchFamily="2" charset="77"/>
            </a:endParaRP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68164" y="7378580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41963" y="7545488"/>
            <a:ext cx="6875747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Symmetry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breaking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inequalities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are a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common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technique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toolbox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integer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programming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heavily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used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practice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can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yield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 vital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improvement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while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running standard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algorithms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Branch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and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Bound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other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hand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our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knowledge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regarding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to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automatically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break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symmetries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in general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problems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still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lacking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Moreover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theoretical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implications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how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different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affect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resulting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formulation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not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well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understood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.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368164" y="9401821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336168" y="13497002"/>
            <a:ext cx="37782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FDC201"/>
                </a:solidFill>
                <a:latin typeface="TheSans 5-Regular" panose="02000403000000000003" pitchFamily="2" charset="77"/>
              </a:rPr>
              <a:t>CONTACTO: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  <a:ea typeface="Trebuchet MS" charset="0"/>
                <a:cs typeface="Trebuchet MS" charset="0"/>
                <a:hlinkClick r:id="rId3"/>
              </a:rPr>
              <a:t>xxx@uai.cl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TheSans 5-Regular" panose="02000403000000000003" pitchFamily="2" charset="77"/>
              <a:ea typeface="Trebuchet MS" charset="0"/>
              <a:cs typeface="Trebuchet MS" charset="0"/>
            </a:endParaRPr>
          </a:p>
          <a:p>
            <a:r>
              <a:rPr lang="is-I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  <a:ea typeface="Trebuchet MS" charset="0"/>
                <a:cs typeface="Trebuchet MS" charset="0"/>
              </a:rPr>
              <a:t>(+56 2) 2331 1495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TheSans 5-Regular" panose="02000403000000000003" pitchFamily="2" charset="77"/>
              <a:ea typeface="Trebuchet MS" charset="0"/>
              <a:cs typeface="Trebuchet MS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308846" y="5599447"/>
            <a:ext cx="1855433" cy="441189"/>
          </a:xfrm>
          <a:prstGeom prst="rect">
            <a:avLst/>
          </a:prstGeom>
          <a:solidFill>
            <a:srgbClr val="F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heSans 5-Regular" panose="02000403000000000003" pitchFamily="2" charset="77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326601" y="5754738"/>
            <a:ext cx="184655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u="sng" baseline="30000" dirty="0">
                <a:solidFill>
                  <a:schemeClr val="bg1"/>
                </a:solidFill>
                <a:latin typeface="TheSans 5-Regular" panose="02000403000000000003" pitchFamily="2" charset="77"/>
              </a:rPr>
              <a:t>INSCRÍBETE AQUÍ</a:t>
            </a:r>
            <a:endParaRPr lang="en-US" sz="2000" u="sng" baseline="30000" dirty="0">
              <a:solidFill>
                <a:schemeClr val="bg1"/>
              </a:solidFill>
              <a:latin typeface="TheSans 5-Regular" panose="02000403000000000003" pitchFamily="2" charset="7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19201"/>
            <a:ext cx="7559675" cy="341222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22928" y="11429367"/>
            <a:ext cx="37782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302334" y="10553856"/>
            <a:ext cx="37782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3795305" y="11429367"/>
            <a:ext cx="37782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3774711" y="10553856"/>
            <a:ext cx="37782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E4C74BA-617C-098F-BF06-77CD446E5894}"/>
              </a:ext>
            </a:extLst>
          </p:cNvPr>
          <p:cNvSpPr/>
          <p:nvPr/>
        </p:nvSpPr>
        <p:spPr>
          <a:xfrm>
            <a:off x="5751713" y="16668659"/>
            <a:ext cx="14125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DESIGNLAB.UAI.CL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8486C04-4995-1317-DE32-7A442198FCF4}"/>
              </a:ext>
            </a:extLst>
          </p:cNvPr>
          <p:cNvSpPr/>
          <p:nvPr/>
        </p:nvSpPr>
        <p:spPr>
          <a:xfrm flipV="1">
            <a:off x="0" y="17181414"/>
            <a:ext cx="7587436" cy="129519"/>
          </a:xfrm>
          <a:prstGeom prst="rect">
            <a:avLst/>
          </a:prstGeom>
          <a:solidFill>
            <a:srgbClr val="F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35C77B1F-181F-41A3-172F-7FD272A08735}"/>
              </a:ext>
            </a:extLst>
          </p:cNvPr>
          <p:cNvSpPr/>
          <p:nvPr/>
        </p:nvSpPr>
        <p:spPr>
          <a:xfrm flipV="1">
            <a:off x="-13881" y="-14803"/>
            <a:ext cx="7587436" cy="129519"/>
          </a:xfrm>
          <a:prstGeom prst="rect">
            <a:avLst/>
          </a:prstGeom>
          <a:solidFill>
            <a:srgbClr val="F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A6CD575B-A18F-A644-F8E4-8C1568FF3D36}"/>
              </a:ext>
            </a:extLst>
          </p:cNvPr>
          <p:cNvSpPr/>
          <p:nvPr/>
        </p:nvSpPr>
        <p:spPr>
          <a:xfrm>
            <a:off x="249496" y="2773912"/>
            <a:ext cx="2344413" cy="445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B525D00C-9BD3-A548-28EA-32C6038030CB}"/>
              </a:ext>
            </a:extLst>
          </p:cNvPr>
          <p:cNvSpPr/>
          <p:nvPr/>
        </p:nvSpPr>
        <p:spPr>
          <a:xfrm>
            <a:off x="249495" y="2891236"/>
            <a:ext cx="297870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spc="600" baseline="30000" dirty="0">
                <a:solidFill>
                  <a:schemeClr val="bg1"/>
                </a:solidFill>
                <a:latin typeface="TheSans 6-SemiBold Caps" panose="02000403000000000003" pitchFamily="2" charset="77"/>
              </a:rPr>
              <a:t>SEMINARIO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E55CD2EB-BE28-0D46-E4DD-754905EC326F}"/>
              </a:ext>
            </a:extLst>
          </p:cNvPr>
          <p:cNvSpPr/>
          <p:nvPr/>
        </p:nvSpPr>
        <p:spPr>
          <a:xfrm>
            <a:off x="249494" y="3372665"/>
            <a:ext cx="2615003" cy="445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E2383B48-97B1-B521-9D2C-68629CD61190}"/>
              </a:ext>
            </a:extLst>
          </p:cNvPr>
          <p:cNvSpPr/>
          <p:nvPr/>
        </p:nvSpPr>
        <p:spPr>
          <a:xfrm>
            <a:off x="249495" y="3492358"/>
            <a:ext cx="2978701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spc="600" baseline="30000" dirty="0">
                <a:solidFill>
                  <a:srgbClr val="FEC201"/>
                </a:solidFill>
                <a:latin typeface="TheSans 6-SemiBold Caps" panose="02000403000000000003" pitchFamily="2" charset="77"/>
              </a:rPr>
              <a:t>magíster en 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E9C7E77C-8F83-BA19-919C-92FA9F119B0A}"/>
              </a:ext>
            </a:extLst>
          </p:cNvPr>
          <p:cNvSpPr/>
          <p:nvPr/>
        </p:nvSpPr>
        <p:spPr>
          <a:xfrm>
            <a:off x="249494" y="3903295"/>
            <a:ext cx="4345365" cy="445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11A76237-2A17-AA86-AACE-D9C7CF7156DD}"/>
              </a:ext>
            </a:extLst>
          </p:cNvPr>
          <p:cNvSpPr/>
          <p:nvPr/>
        </p:nvSpPr>
        <p:spPr>
          <a:xfrm>
            <a:off x="249495" y="4022988"/>
            <a:ext cx="5065455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spc="600" baseline="30000" dirty="0">
                <a:solidFill>
                  <a:srgbClr val="FEC201"/>
                </a:solidFill>
                <a:latin typeface="TheSans 6-SemiBold Caps" panose="02000403000000000003" pitchFamily="2" charset="77"/>
              </a:rPr>
              <a:t>ciencias del diseño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640DD2A-9EAB-C62A-B6DF-1EF19CF77B81}"/>
              </a:ext>
            </a:extLst>
          </p:cNvPr>
          <p:cNvSpPr/>
          <p:nvPr/>
        </p:nvSpPr>
        <p:spPr>
          <a:xfrm>
            <a:off x="2710804" y="2968073"/>
            <a:ext cx="1034786" cy="45719"/>
          </a:xfrm>
          <a:prstGeom prst="rect">
            <a:avLst/>
          </a:prstGeom>
          <a:solidFill>
            <a:srgbClr val="FD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E6C59A1-7ACC-DF49-D585-A0F6685BB220}"/>
              </a:ext>
            </a:extLst>
          </p:cNvPr>
          <p:cNvSpPr/>
          <p:nvPr/>
        </p:nvSpPr>
        <p:spPr>
          <a:xfrm>
            <a:off x="412728" y="5314849"/>
            <a:ext cx="1034786" cy="45719"/>
          </a:xfrm>
          <a:prstGeom prst="rect">
            <a:avLst/>
          </a:prstGeom>
          <a:solidFill>
            <a:srgbClr val="FD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06E73B10-4E84-589B-C58A-C8B5CB166E7A}"/>
              </a:ext>
            </a:extLst>
          </p:cNvPr>
          <p:cNvSpPr/>
          <p:nvPr/>
        </p:nvSpPr>
        <p:spPr>
          <a:xfrm>
            <a:off x="413030" y="13253828"/>
            <a:ext cx="1034786" cy="45719"/>
          </a:xfrm>
          <a:prstGeom prst="rect">
            <a:avLst/>
          </a:prstGeom>
          <a:solidFill>
            <a:srgbClr val="FD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25CDA5B-D950-EC64-E3FF-C79535F044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672" y="504026"/>
            <a:ext cx="3302929" cy="6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0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806C7F1D-DFD9-93F2-B339-97A24FDC5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81" y="1517443"/>
            <a:ext cx="7559675" cy="341884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36168" y="5584584"/>
            <a:ext cx="510440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8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MONDAY JANUARY 13TH, </a:t>
            </a:r>
          </a:p>
          <a:p>
            <a:r>
              <a:rPr lang="en-US" sz="288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11:30AM - 12:40PM </a:t>
            </a:r>
          </a:p>
          <a:p>
            <a:endParaRPr lang="en-US" sz="2880" baseline="30000" dirty="0">
              <a:solidFill>
                <a:schemeClr val="tx1">
                  <a:lumMod val="75000"/>
                  <a:lumOff val="25000"/>
                </a:schemeClr>
              </a:solidFill>
              <a:latin typeface="TheSans 5-Regular" panose="02000403000000000003" pitchFamily="2" charset="77"/>
            </a:endParaRPr>
          </a:p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Room 112-D </a:t>
            </a:r>
          </a:p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(live broadcasting: </a:t>
            </a:r>
            <a:r>
              <a:rPr lang="en-US" sz="216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iUAI</a:t>
            </a:r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Systems Center YouTube channel)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3880" y="9881829"/>
            <a:ext cx="7559675" cy="2764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heSans 5-Regular" panose="02000403000000000003" pitchFamily="2" charset="77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22798" y="10094515"/>
            <a:ext cx="4961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INVITADOS</a:t>
            </a:r>
          </a:p>
          <a:p>
            <a:endParaRPr lang="es-ES_tradnl" sz="2400" baseline="30000" dirty="0">
              <a:solidFill>
                <a:srgbClr val="82786F"/>
              </a:solidFill>
              <a:latin typeface="TheSans 5-Regular" panose="02000403000000000003" pitchFamily="2" charset="77"/>
            </a:endParaRP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68164" y="7378580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41963" y="7545488"/>
            <a:ext cx="6875747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Symmetry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breaking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inequalities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are a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common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technique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toolbox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integer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programming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heavily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used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practice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can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yield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 vital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improvement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while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running standard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algorithms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Branch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and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Bound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other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hand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our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knowledge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regarding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to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automatically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break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symmetries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in general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problems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still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lacking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Moreover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theoretical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implications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how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different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affect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resulting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formulation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not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well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understood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.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368164" y="9401821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336168" y="13497002"/>
            <a:ext cx="37782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FDC201"/>
                </a:solidFill>
                <a:latin typeface="TheSans 5-Regular" panose="02000403000000000003" pitchFamily="2" charset="77"/>
              </a:rPr>
              <a:t>CONTACTO: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  <a:ea typeface="Trebuchet MS" charset="0"/>
                <a:cs typeface="Trebuchet MS" charset="0"/>
                <a:hlinkClick r:id="rId3"/>
              </a:rPr>
              <a:t>xxx@uai.cl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TheSans 5-Regular" panose="02000403000000000003" pitchFamily="2" charset="77"/>
              <a:ea typeface="Trebuchet MS" charset="0"/>
              <a:cs typeface="Trebuchet MS" charset="0"/>
            </a:endParaRPr>
          </a:p>
          <a:p>
            <a:r>
              <a:rPr lang="is-I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  <a:ea typeface="Trebuchet MS" charset="0"/>
                <a:cs typeface="Trebuchet MS" charset="0"/>
              </a:rPr>
              <a:t>(+56 2) 2331 1495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TheSans 5-Regular" panose="02000403000000000003" pitchFamily="2" charset="77"/>
              <a:ea typeface="Trebuchet MS" charset="0"/>
              <a:cs typeface="Trebuchet MS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308846" y="5599447"/>
            <a:ext cx="1855433" cy="441189"/>
          </a:xfrm>
          <a:prstGeom prst="rect">
            <a:avLst/>
          </a:prstGeom>
          <a:solidFill>
            <a:srgbClr val="F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heSans 5-Regular" panose="02000403000000000003" pitchFamily="2" charset="77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326601" y="5754738"/>
            <a:ext cx="184655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u="sng" baseline="30000" dirty="0">
                <a:solidFill>
                  <a:schemeClr val="bg1"/>
                </a:solidFill>
                <a:latin typeface="TheSans 5-Regular" panose="02000403000000000003" pitchFamily="2" charset="77"/>
              </a:rPr>
              <a:t>INSCRÍBETE AQUÍ</a:t>
            </a:r>
            <a:endParaRPr lang="en-US" sz="2000" u="sng" baseline="30000" dirty="0">
              <a:solidFill>
                <a:schemeClr val="bg1"/>
              </a:solidFill>
              <a:latin typeface="TheSans 5-Regular" panose="02000403000000000003" pitchFamily="2" charset="77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22928" y="11429367"/>
            <a:ext cx="37782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302334" y="10553856"/>
            <a:ext cx="37782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3795305" y="11429367"/>
            <a:ext cx="37782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3774711" y="10553856"/>
            <a:ext cx="37782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5-Regular" panose="02000403000000000003" pitchFamily="2" charset="77"/>
              </a:rPr>
              <a:t> 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35C77B1F-181F-41A3-172F-7FD272A08735}"/>
              </a:ext>
            </a:extLst>
          </p:cNvPr>
          <p:cNvSpPr/>
          <p:nvPr/>
        </p:nvSpPr>
        <p:spPr>
          <a:xfrm flipV="1">
            <a:off x="-13881" y="-14803"/>
            <a:ext cx="7587436" cy="129519"/>
          </a:xfrm>
          <a:prstGeom prst="rect">
            <a:avLst/>
          </a:prstGeom>
          <a:solidFill>
            <a:srgbClr val="F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A6CD575B-A18F-A644-F8E4-8C1568FF3D36}"/>
              </a:ext>
            </a:extLst>
          </p:cNvPr>
          <p:cNvSpPr/>
          <p:nvPr/>
        </p:nvSpPr>
        <p:spPr>
          <a:xfrm>
            <a:off x="302336" y="2259336"/>
            <a:ext cx="2344413" cy="445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B525D00C-9BD3-A548-28EA-32C6038030CB}"/>
              </a:ext>
            </a:extLst>
          </p:cNvPr>
          <p:cNvSpPr/>
          <p:nvPr/>
        </p:nvSpPr>
        <p:spPr>
          <a:xfrm>
            <a:off x="302335" y="2376660"/>
            <a:ext cx="297870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spc="600" baseline="30000" dirty="0">
                <a:solidFill>
                  <a:schemeClr val="bg1"/>
                </a:solidFill>
                <a:latin typeface="TheSans 6-SemiBold Caps" panose="02000403000000000003" pitchFamily="2" charset="77"/>
              </a:rPr>
              <a:t>SEMINARIO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E55CD2EB-BE28-0D46-E4DD-754905EC326F}"/>
              </a:ext>
            </a:extLst>
          </p:cNvPr>
          <p:cNvSpPr/>
          <p:nvPr/>
        </p:nvSpPr>
        <p:spPr>
          <a:xfrm>
            <a:off x="302334" y="2858089"/>
            <a:ext cx="2615003" cy="445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E2383B48-97B1-B521-9D2C-68629CD61190}"/>
              </a:ext>
            </a:extLst>
          </p:cNvPr>
          <p:cNvSpPr/>
          <p:nvPr/>
        </p:nvSpPr>
        <p:spPr>
          <a:xfrm>
            <a:off x="302335" y="2977782"/>
            <a:ext cx="2978701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spc="600" baseline="30000" dirty="0">
                <a:solidFill>
                  <a:srgbClr val="FEC201"/>
                </a:solidFill>
                <a:latin typeface="TheSans 6-SemiBold Caps" panose="02000403000000000003" pitchFamily="2" charset="77"/>
              </a:rPr>
              <a:t>magíster en 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E9C7E77C-8F83-BA19-919C-92FA9F119B0A}"/>
              </a:ext>
            </a:extLst>
          </p:cNvPr>
          <p:cNvSpPr/>
          <p:nvPr/>
        </p:nvSpPr>
        <p:spPr>
          <a:xfrm>
            <a:off x="302334" y="3388719"/>
            <a:ext cx="4345365" cy="445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11A76237-2A17-AA86-AACE-D9C7CF7156DD}"/>
              </a:ext>
            </a:extLst>
          </p:cNvPr>
          <p:cNvSpPr/>
          <p:nvPr/>
        </p:nvSpPr>
        <p:spPr>
          <a:xfrm>
            <a:off x="302335" y="3508412"/>
            <a:ext cx="5065455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spc="600" baseline="30000" dirty="0">
                <a:solidFill>
                  <a:srgbClr val="FEC201"/>
                </a:solidFill>
                <a:latin typeface="TheSans 6-SemiBold Caps" panose="02000403000000000003" pitchFamily="2" charset="77"/>
              </a:rPr>
              <a:t>ciencias del diseño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640DD2A-9EAB-C62A-B6DF-1EF19CF77B81}"/>
              </a:ext>
            </a:extLst>
          </p:cNvPr>
          <p:cNvSpPr/>
          <p:nvPr/>
        </p:nvSpPr>
        <p:spPr>
          <a:xfrm>
            <a:off x="2763644" y="2453497"/>
            <a:ext cx="1034786" cy="45719"/>
          </a:xfrm>
          <a:prstGeom prst="rect">
            <a:avLst/>
          </a:prstGeom>
          <a:solidFill>
            <a:srgbClr val="FD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E6C59A1-7ACC-DF49-D585-A0F6685BB220}"/>
              </a:ext>
            </a:extLst>
          </p:cNvPr>
          <p:cNvSpPr/>
          <p:nvPr/>
        </p:nvSpPr>
        <p:spPr>
          <a:xfrm>
            <a:off x="412728" y="5314849"/>
            <a:ext cx="1034786" cy="45719"/>
          </a:xfrm>
          <a:prstGeom prst="rect">
            <a:avLst/>
          </a:prstGeom>
          <a:solidFill>
            <a:srgbClr val="FD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06E73B10-4E84-589B-C58A-C8B5CB166E7A}"/>
              </a:ext>
            </a:extLst>
          </p:cNvPr>
          <p:cNvSpPr/>
          <p:nvPr/>
        </p:nvSpPr>
        <p:spPr>
          <a:xfrm>
            <a:off x="413030" y="13253828"/>
            <a:ext cx="1034786" cy="45719"/>
          </a:xfrm>
          <a:prstGeom prst="rect">
            <a:avLst/>
          </a:prstGeom>
          <a:solidFill>
            <a:srgbClr val="FD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BA5F65-0B03-7DA3-8A58-DAA8A97FD9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672" y="504026"/>
            <a:ext cx="3302929" cy="6583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061A320-C8D8-DD51-94AB-70232EE8F1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89" y="15824826"/>
            <a:ext cx="7559675" cy="126440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3005B94-013B-56B0-6D33-B96024A00363}"/>
              </a:ext>
            </a:extLst>
          </p:cNvPr>
          <p:cNvSpPr/>
          <p:nvPr/>
        </p:nvSpPr>
        <p:spPr>
          <a:xfrm>
            <a:off x="5751713" y="16668659"/>
            <a:ext cx="14125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aseline="30000" dirty="0">
                <a:solidFill>
                  <a:srgbClr val="82786F"/>
                </a:solidFill>
                <a:latin typeface="TheSans 5-Regular" panose="02000403000000000003" pitchFamily="2" charset="77"/>
              </a:rPr>
              <a:t>DESIGNLAB.UAI.CL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90C224A-5075-9E7E-AA1B-D66C83228AE5}"/>
              </a:ext>
            </a:extLst>
          </p:cNvPr>
          <p:cNvSpPr/>
          <p:nvPr/>
        </p:nvSpPr>
        <p:spPr>
          <a:xfrm flipV="1">
            <a:off x="0" y="17181414"/>
            <a:ext cx="7587436" cy="129519"/>
          </a:xfrm>
          <a:prstGeom prst="rect">
            <a:avLst/>
          </a:prstGeom>
          <a:solidFill>
            <a:srgbClr val="F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306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9054"/>
            <a:ext cx="7559675" cy="34181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9803"/>
            <a:ext cx="7559675" cy="34188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68175"/>
            <a:ext cx="7559675" cy="34117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1327"/>
            <a:ext cx="7559675" cy="34220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59675" cy="34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320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21621</TotalTime>
  <Words>288</Words>
  <Application>Microsoft Office PowerPoint</Application>
  <PresentationFormat>Personalizado</PresentationFormat>
  <Paragraphs>46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TheSans 5-Regular</vt:lpstr>
      <vt:lpstr>TheSans 6-SemiBold Caps</vt:lpstr>
      <vt:lpstr>Trebuchet MS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Rodrigo Andres Villalon Dinamarca</cp:lastModifiedBy>
  <cp:revision>32</cp:revision>
  <cp:lastPrinted>2020-05-15T21:01:19Z</cp:lastPrinted>
  <dcterms:created xsi:type="dcterms:W3CDTF">2020-05-04T20:56:21Z</dcterms:created>
  <dcterms:modified xsi:type="dcterms:W3CDTF">2023-03-23T20:54:16Z</dcterms:modified>
</cp:coreProperties>
</file>