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6" r:id="rId2"/>
    <p:sldId id="267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FEC201"/>
    <a:srgbClr val="ED2938"/>
    <a:srgbClr val="00B1AA"/>
    <a:srgbClr val="1DA17F"/>
    <a:srgbClr val="FF6401"/>
    <a:srgbClr val="69187B"/>
    <a:srgbClr val="0A3293"/>
    <a:srgbClr val="00B0D9"/>
    <a:srgbClr val="5E9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/>
    <p:restoredTop sz="96138"/>
  </p:normalViewPr>
  <p:slideViewPr>
    <p:cSldViewPr snapToGrid="0" snapToObjects="1" showGuides="1">
      <p:cViewPr varScale="1">
        <p:scale>
          <a:sx n="33" d="100"/>
          <a:sy n="33" d="100"/>
        </p:scale>
        <p:origin x="2875" y="115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466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17/03/2023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genieria@uai.c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36169" y="9045537"/>
            <a:ext cx="51044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MONDAY JANUARY 13TH, </a:t>
            </a:r>
          </a:p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11:30AM - 12:40PM </a:t>
            </a:r>
          </a:p>
          <a:p>
            <a:endParaRPr lang="en-US" sz="288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MS-Bold" charset="0"/>
            </a:endParaRPr>
          </a:p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Room 112-D (live broadcasting: </a:t>
            </a:r>
            <a:r>
              <a:rPr lang="en-US" sz="216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iUAI</a:t>
            </a:r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Systems Center YouTube channel)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13070641"/>
            <a:ext cx="7559675" cy="1302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395416" y="13209735"/>
            <a:ext cx="49615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baseline="30000" dirty="0">
                <a:solidFill>
                  <a:srgbClr val="00B0F0"/>
                </a:solidFill>
                <a:latin typeface="TrebuchetMS-Bold" charset="0"/>
              </a:rPr>
              <a:t>INVITADO</a:t>
            </a:r>
          </a:p>
          <a:p>
            <a:endParaRPr lang="es-ES_tradnl" sz="2400" b="1" baseline="30000" dirty="0">
              <a:solidFill>
                <a:srgbClr val="00B0F0"/>
              </a:solidFill>
              <a:latin typeface="TrebuchetMS-Bold" charset="0"/>
            </a:endParaRPr>
          </a:p>
          <a:p>
            <a:r>
              <a:rPr lang="es-ES_tradnl" sz="2400" b="1" i="1" baseline="30000" dirty="0">
                <a:solidFill>
                  <a:srgbClr val="00B0F0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00B0F0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93607" y="8732401"/>
            <a:ext cx="659419" cy="84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 dirty="0">
                <a:solidFill>
                  <a:srgbClr val="69187C"/>
                </a:solidFill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1083953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11006441"/>
            <a:ext cx="6875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2862774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33286" y="14886135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baseline="30000" dirty="0">
                <a:solidFill>
                  <a:srgbClr val="00B0F0"/>
                </a:solidFill>
                <a:latin typeface="TrebuchetMS-Bold" charset="0"/>
              </a:rPr>
              <a:t>CONTACTO: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30393" y="14711137"/>
            <a:ext cx="659419" cy="84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/>
              <a:t>   </a:t>
            </a:r>
            <a:endParaRPr lang="es-ES_tradnl" sz="2160" dirty="0"/>
          </a:p>
        </p:txBody>
      </p:sp>
      <p:sp>
        <p:nvSpPr>
          <p:cNvPr id="14" name="Rectángulo 13"/>
          <p:cNvSpPr/>
          <p:nvPr/>
        </p:nvSpPr>
        <p:spPr>
          <a:xfrm>
            <a:off x="6205290" y="15349884"/>
            <a:ext cx="1117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baseline="30000" dirty="0">
                <a:solidFill>
                  <a:srgbClr val="00B0F0"/>
                </a:solidFill>
                <a:latin typeface="TrebuchetMS-Bold" charset="0"/>
              </a:rPr>
              <a:t>WWW.UAI.CL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464619" y="7473047"/>
            <a:ext cx="659419" cy="84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4906"/>
            <a:ext cx="7559675" cy="4489363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184220" y="6090183"/>
            <a:ext cx="7186964" cy="135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320" baseline="30000" dirty="0">
                <a:solidFill>
                  <a:srgbClr val="383838"/>
                </a:solidFill>
                <a:latin typeface="TrebuchetMS" charset="0"/>
              </a:rPr>
              <a:t>CHARLA</a:t>
            </a:r>
            <a:endParaRPr lang="es-ES_tradnl" sz="4320" b="1" baseline="30000" dirty="0">
              <a:solidFill>
                <a:srgbClr val="383838"/>
              </a:solidFill>
              <a:latin typeface="TrebuchetMS-Bold" charset="0"/>
            </a:endParaRPr>
          </a:p>
          <a:p>
            <a:pPr algn="ctr"/>
            <a:r>
              <a:rPr lang="es-ES_tradnl" sz="4000" baseline="30000" dirty="0">
                <a:solidFill>
                  <a:srgbClr val="00B0F0"/>
                </a:solidFill>
                <a:latin typeface="Trebuchet MS" charset="0"/>
                <a:ea typeface="Trebuchet MS" charset="0"/>
                <a:cs typeface="Trebuchet MS" charset="0"/>
              </a:rPr>
              <a:t>LOGRA EL ÉXITO ACADÉMICO, CONOCE LAS MEJORES FORMAS DE ESTUDIAR</a:t>
            </a:r>
            <a:endParaRPr lang="es-ES_tradnl" sz="3840" baseline="30000" dirty="0">
              <a:solidFill>
                <a:srgbClr val="00B0F0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72862" y="7838485"/>
            <a:ext cx="6933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Taller “Preparándote para rendir bien en tus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pruebas”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308847" y="8611339"/>
            <a:ext cx="1855433" cy="6303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21"/>
          <p:cNvSpPr/>
          <p:nvPr/>
        </p:nvSpPr>
        <p:spPr>
          <a:xfrm>
            <a:off x="5326602" y="8833952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baseline="30000" dirty="0">
                <a:solidFill>
                  <a:schemeClr val="bg1"/>
                </a:solidFill>
                <a:latin typeface="TrebuchetMS-Bold" charset="0"/>
              </a:rPr>
              <a:t>INSCRÍBETE AQUÍ</a:t>
            </a:r>
            <a:endParaRPr lang="en-US" sz="2000" u="sng" baseline="30000" dirty="0">
              <a:solidFill>
                <a:schemeClr val="bg1"/>
              </a:solidFill>
              <a:latin typeface="TrebuchetMS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20" y="428961"/>
            <a:ext cx="2237704" cy="4873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EB35112-ECA7-1740-8AE8-7F55A0F2D3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8" y="15616851"/>
            <a:ext cx="7566763" cy="165052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2259F9E-CB9D-F995-C541-B647D48C5B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839" y="286447"/>
            <a:ext cx="1746345" cy="7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57425"/>
            <a:ext cx="7559675" cy="34124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7511"/>
            <a:ext cx="7559675" cy="34156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59675" cy="34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87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21551</TotalTime>
  <Words>145</Words>
  <Application>Microsoft Office PowerPoint</Application>
  <PresentationFormat>Personalizado</PresentationFormat>
  <Paragraphs>20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Trebuchet-BoldItalic</vt:lpstr>
      <vt:lpstr>TrebuchetMS</vt:lpstr>
      <vt:lpstr>TrebuchetMS-Bold</vt:lpstr>
      <vt:lpstr>TrebuchetMS-Italic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Rodrigo Andres Villalon Dinamarca</cp:lastModifiedBy>
  <cp:revision>29</cp:revision>
  <cp:lastPrinted>2020-05-15T21:01:19Z</cp:lastPrinted>
  <dcterms:created xsi:type="dcterms:W3CDTF">2020-05-04T20:56:21Z</dcterms:created>
  <dcterms:modified xsi:type="dcterms:W3CDTF">2023-03-17T15:15:37Z</dcterms:modified>
</cp:coreProperties>
</file>