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516"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de_Microsoft_Excel.xlsx"/></Relationships>
</file>

<file path=ppt/charts/_rels/chart2.xml.rels><?xml version="1.0" encoding="UTF-8" standalone="yes"?>
<Relationships xmlns="http://schemas.openxmlformats.org/package/2006/relationships"><Relationship Id="rId1" Type="http://schemas.openxmlformats.org/officeDocument/2006/relationships/package" Target="../embeddings/Hoja_de_c_lculo_de_Microsoft_Excel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s-ES"/>
  <c:roundedCorners val="0"/>
  <c:style val="2"/>
  <c:chart>
    <c:title>
      <c:tx>
        <c:rich>
          <a:bodyPr rot="0"/>
          <a:lstStyle/>
          <a:p>
            <a:pPr>
              <a:defRPr sz="1800" b="0" i="0" u="none" strike="noStrike">
                <a:solidFill>
                  <a:srgbClr val="595959"/>
                </a:solidFill>
                <a:latin typeface="Calibri"/>
              </a:defRPr>
            </a:pPr>
            <a:r>
              <a:rPr sz="1800" b="0" i="0" u="none" strike="noStrike">
                <a:solidFill>
                  <a:srgbClr val="595959"/>
                </a:solidFill>
                <a:latin typeface="Calibri"/>
              </a:rPr>
              <a:t>Título de gráfica</a:t>
            </a:r>
          </a:p>
        </c:rich>
      </c:tx>
      <c:layout>
        <c:manualLayout>
          <c:xMode val="edge"/>
          <c:yMode val="edge"/>
          <c:x val="0.38294600000000001"/>
          <c:y val="0"/>
          <c:w val="0.23410800000000001"/>
          <c:h val="9.6425399999999994E-2"/>
        </c:manualLayout>
      </c:layout>
      <c:overlay val="1"/>
      <c:spPr>
        <a:noFill/>
        <a:effectLst/>
      </c:spPr>
    </c:title>
    <c:autoTitleDeleted val="0"/>
    <c:plotArea>
      <c:layout>
        <c:manualLayout>
          <c:layoutTarget val="inner"/>
          <c:xMode val="edge"/>
          <c:yMode val="edge"/>
          <c:x val="5.0472200000000002E-2"/>
          <c:y val="9.6425399999999994E-2"/>
          <c:w val="0.94452800000000003"/>
          <c:h val="0.78366199999999997"/>
        </c:manualLayout>
      </c:layout>
      <c:barChart>
        <c:barDir val="col"/>
        <c:grouping val="clustered"/>
        <c:varyColors val="0"/>
        <c:ser>
          <c:idx val="0"/>
          <c:order val="0"/>
          <c:tx>
            <c:strRef>
              <c:f>Sheet1!$B$1</c:f>
              <c:strCache>
                <c:ptCount val="1"/>
                <c:pt idx="0">
                  <c:v>Serie 1</c:v>
                </c:pt>
              </c:strCache>
            </c:strRef>
          </c:tx>
          <c:spPr>
            <a:solidFill>
              <a:srgbClr val="4CAAE8"/>
            </a:solidFill>
            <a:ln w="12700" cap="flat">
              <a:noFill/>
              <a:miter lim="400000"/>
            </a:ln>
            <a:effectLst/>
          </c:spPr>
          <c:invertIfNegative val="0"/>
          <c:cat>
            <c:strRef>
              <c:f>Sheet1!$A$2:$A$5</c:f>
              <c:strCache>
                <c:ptCount val="4"/>
                <c:pt idx="0">
                  <c:v>Categoría 1</c:v>
                </c:pt>
                <c:pt idx="1">
                  <c:v>Categoría 2</c:v>
                </c:pt>
                <c:pt idx="2">
                  <c:v>Categoría 3</c:v>
                </c:pt>
                <c:pt idx="3">
                  <c:v>Categoría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02B2-48B1-BC32-629A39282C8B}"/>
            </c:ext>
          </c:extLst>
        </c:ser>
        <c:ser>
          <c:idx val="1"/>
          <c:order val="1"/>
          <c:tx>
            <c:strRef>
              <c:f>Sheet1!$C$1</c:f>
              <c:strCache>
                <c:ptCount val="1"/>
                <c:pt idx="0">
                  <c:v>Serie 2</c:v>
                </c:pt>
              </c:strCache>
            </c:strRef>
          </c:tx>
          <c:spPr>
            <a:solidFill>
              <a:srgbClr val="6C61B0"/>
            </a:solidFill>
            <a:ln w="12700" cap="flat">
              <a:noFill/>
              <a:miter lim="400000"/>
            </a:ln>
            <a:effectLst/>
          </c:spPr>
          <c:invertIfNegative val="0"/>
          <c:cat>
            <c:strRef>
              <c:f>Sheet1!$A$2:$A$5</c:f>
              <c:strCache>
                <c:ptCount val="4"/>
                <c:pt idx="0">
                  <c:v>Categoría 1</c:v>
                </c:pt>
                <c:pt idx="1">
                  <c:v>Categoría 2</c:v>
                </c:pt>
                <c:pt idx="2">
                  <c:v>Categoría 3</c:v>
                </c:pt>
                <c:pt idx="3">
                  <c:v>Categoría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02B2-48B1-BC32-629A39282C8B}"/>
            </c:ext>
          </c:extLst>
        </c:ser>
        <c:ser>
          <c:idx val="2"/>
          <c:order val="2"/>
          <c:tx>
            <c:strRef>
              <c:f>Sheet1!$D$1</c:f>
              <c:strCache>
                <c:ptCount val="1"/>
                <c:pt idx="0">
                  <c:v>Serie 3</c:v>
                </c:pt>
              </c:strCache>
            </c:strRef>
          </c:tx>
          <c:spPr>
            <a:solidFill>
              <a:srgbClr val="769ECE"/>
            </a:solidFill>
            <a:ln w="12700" cap="flat">
              <a:noFill/>
              <a:miter lim="400000"/>
            </a:ln>
            <a:effectLst/>
          </c:spPr>
          <c:invertIfNegative val="0"/>
          <c:cat>
            <c:strRef>
              <c:f>Sheet1!$A$2:$A$5</c:f>
              <c:strCache>
                <c:ptCount val="4"/>
                <c:pt idx="0">
                  <c:v>Categoría 1</c:v>
                </c:pt>
                <c:pt idx="1">
                  <c:v>Categoría 2</c:v>
                </c:pt>
                <c:pt idx="2">
                  <c:v>Categoría 3</c:v>
                </c:pt>
                <c:pt idx="3">
                  <c:v>Categoría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02B2-48B1-BC32-629A39282C8B}"/>
            </c:ext>
          </c:extLst>
        </c:ser>
        <c:dLbls>
          <c:showLegendKey val="0"/>
          <c:showVal val="0"/>
          <c:showCatName val="0"/>
          <c:showSerName val="0"/>
          <c:showPercent val="0"/>
          <c:showBubbleSize val="0"/>
        </c:dLbls>
        <c:gapWidth val="219"/>
        <c:overlap val="-27"/>
        <c:axId val="2094734552"/>
        <c:axId val="2094734553"/>
      </c:barChart>
      <c:catAx>
        <c:axId val="2094734552"/>
        <c:scaling>
          <c:orientation val="minMax"/>
        </c:scaling>
        <c:delete val="0"/>
        <c:axPos val="b"/>
        <c:numFmt formatCode="General" sourceLinked="0"/>
        <c:majorTickMark val="none"/>
        <c:minorTickMark val="none"/>
        <c:tickLblPos val="low"/>
        <c:spPr>
          <a:ln w="12700" cap="flat">
            <a:solidFill>
              <a:srgbClr val="D9D9D9"/>
            </a:solidFill>
            <a:prstDash val="solid"/>
            <a:round/>
          </a:ln>
        </c:spPr>
        <c:txPr>
          <a:bodyPr rot="0"/>
          <a:lstStyle/>
          <a:p>
            <a:pPr>
              <a:defRPr sz="1100" b="0" i="0" u="none" strike="noStrike">
                <a:solidFill>
                  <a:srgbClr val="595959"/>
                </a:solidFill>
                <a:latin typeface="Calibri"/>
              </a:defRPr>
            </a:pPr>
            <a:endParaRPr lang="es-CL"/>
          </a:p>
        </c:txPr>
        <c:crossAx val="2094734553"/>
        <c:crosses val="autoZero"/>
        <c:auto val="1"/>
        <c:lblAlgn val="ctr"/>
        <c:lblOffset val="100"/>
        <c:noMultiLvlLbl val="1"/>
      </c:catAx>
      <c:valAx>
        <c:axId val="2094734553"/>
        <c:scaling>
          <c:orientation val="minMax"/>
        </c:scaling>
        <c:delete val="0"/>
        <c:axPos val="l"/>
        <c:majorGridlines>
          <c:spPr>
            <a:ln w="12700" cap="flat">
              <a:solidFill>
                <a:srgbClr val="D9D9D9"/>
              </a:solidFill>
              <a:prstDash val="solid"/>
              <a:round/>
            </a:ln>
          </c:spPr>
        </c:majorGridlines>
        <c:numFmt formatCode="0.#" sourceLinked="0"/>
        <c:majorTickMark val="none"/>
        <c:minorTickMark val="none"/>
        <c:tickLblPos val="nextTo"/>
        <c:spPr>
          <a:ln w="12700" cap="flat">
            <a:noFill/>
            <a:prstDash val="solid"/>
            <a:round/>
          </a:ln>
        </c:spPr>
        <c:txPr>
          <a:bodyPr rot="0"/>
          <a:lstStyle/>
          <a:p>
            <a:pPr>
              <a:defRPr sz="1100" b="0" i="0" u="none" strike="noStrike">
                <a:solidFill>
                  <a:srgbClr val="595959"/>
                </a:solidFill>
                <a:latin typeface="Calibri"/>
              </a:defRPr>
            </a:pPr>
            <a:endParaRPr lang="es-CL"/>
          </a:p>
        </c:txPr>
        <c:crossAx val="2094734552"/>
        <c:crosses val="autoZero"/>
        <c:crossBetween val="between"/>
        <c:majorUnit val="1.25"/>
        <c:minorUnit val="0.625"/>
      </c:valAx>
      <c:spPr>
        <a:noFill/>
        <a:ln w="12700" cap="flat">
          <a:noFill/>
          <a:miter lim="400000"/>
        </a:ln>
        <a:effectLst/>
      </c:spPr>
    </c:plotArea>
    <c:legend>
      <c:legendPos val="b"/>
      <c:layout>
        <c:manualLayout>
          <c:xMode val="edge"/>
          <c:yMode val="edge"/>
          <c:x val="0.33539099999999999"/>
          <c:y val="0.95305899999999999"/>
          <c:w val="0.36013000000000001"/>
          <c:h val="4.6940799999999998E-2"/>
        </c:manualLayout>
      </c:layout>
      <c:overlay val="1"/>
      <c:spPr>
        <a:noFill/>
        <a:ln w="12700" cap="flat">
          <a:noFill/>
          <a:miter lim="400000"/>
        </a:ln>
        <a:effectLst/>
      </c:spPr>
      <c:txPr>
        <a:bodyPr rot="0"/>
        <a:lstStyle/>
        <a:p>
          <a:pPr>
            <a:defRPr sz="1100" b="0" i="0" u="none" strike="noStrike">
              <a:solidFill>
                <a:srgbClr val="595959"/>
              </a:solidFill>
              <a:latin typeface="Calibri"/>
            </a:defRPr>
          </a:pPr>
          <a:endParaRPr lang="es-CL"/>
        </a:p>
      </c:txPr>
    </c:legend>
    <c:plotVisOnly val="1"/>
    <c:dispBlanksAs val="gap"/>
    <c:showDLblsOverMax val="1"/>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s-ES"/>
  <c:roundedCorners val="0"/>
  <c:style val="2"/>
  <c:chart>
    <c:title>
      <c:tx>
        <c:rich>
          <a:bodyPr rot="0"/>
          <a:lstStyle/>
          <a:p>
            <a:pPr>
              <a:defRPr sz="1800" b="0" i="0" u="none" strike="noStrike">
                <a:solidFill>
                  <a:srgbClr val="595959"/>
                </a:solidFill>
                <a:latin typeface="Calibri"/>
              </a:defRPr>
            </a:pPr>
            <a:r>
              <a:rPr sz="1800" b="0" i="0" u="none" strike="noStrike">
                <a:solidFill>
                  <a:srgbClr val="595959"/>
                </a:solidFill>
                <a:latin typeface="Calibri"/>
              </a:rPr>
              <a:t>LOREM</a:t>
            </a:r>
          </a:p>
        </c:rich>
      </c:tx>
      <c:layout>
        <c:manualLayout>
          <c:xMode val="edge"/>
          <c:yMode val="edge"/>
          <c:x val="0.40057100000000001"/>
          <c:y val="0"/>
          <c:w val="0.19885900000000001"/>
          <c:h val="0.103936"/>
        </c:manualLayout>
      </c:layout>
      <c:overlay val="1"/>
      <c:spPr>
        <a:noFill/>
        <a:effectLst/>
      </c:spPr>
    </c:title>
    <c:autoTitleDeleted val="0"/>
    <c:plotArea>
      <c:layout>
        <c:manualLayout>
          <c:layoutTarget val="inner"/>
          <c:xMode val="edge"/>
          <c:yMode val="edge"/>
          <c:x val="4.61419E-2"/>
          <c:y val="0.103936"/>
          <c:w val="0.90771599999999997"/>
          <c:h val="0.80459999999999998"/>
        </c:manualLayout>
      </c:layout>
      <c:pieChart>
        <c:varyColors val="0"/>
        <c:ser>
          <c:idx val="0"/>
          <c:order val="0"/>
          <c:tx>
            <c:strRef>
              <c:f>Sheet1!$A$2</c:f>
              <c:strCache>
                <c:ptCount val="1"/>
                <c:pt idx="0">
                  <c:v>Ventas</c:v>
                </c:pt>
              </c:strCache>
            </c:strRef>
          </c:tx>
          <c:spPr>
            <a:solidFill>
              <a:srgbClr val="4CAAE8"/>
            </a:solidFill>
            <a:ln w="19050" cap="flat">
              <a:solidFill>
                <a:srgbClr val="FFFFFF"/>
              </a:solidFill>
              <a:prstDash val="solid"/>
              <a:round/>
            </a:ln>
            <a:effectLst/>
          </c:spPr>
          <c:dPt>
            <c:idx val="0"/>
            <c:bubble3D val="0"/>
            <c:extLst>
              <c:ext xmlns:c16="http://schemas.microsoft.com/office/drawing/2014/chart" uri="{C3380CC4-5D6E-409C-BE32-E72D297353CC}">
                <c16:uniqueId val="{00000001-6676-49F0-9705-F5B3ECEE2E5D}"/>
              </c:ext>
            </c:extLst>
          </c:dPt>
          <c:dPt>
            <c:idx val="1"/>
            <c:bubble3D val="0"/>
            <c:spPr>
              <a:solidFill>
                <a:srgbClr val="6C61B0"/>
              </a:solidFill>
              <a:ln w="19050" cap="flat">
                <a:solidFill>
                  <a:srgbClr val="FFFFFF"/>
                </a:solidFill>
                <a:prstDash val="solid"/>
                <a:round/>
              </a:ln>
              <a:effectLst/>
            </c:spPr>
            <c:extLst>
              <c:ext xmlns:c16="http://schemas.microsoft.com/office/drawing/2014/chart" uri="{C3380CC4-5D6E-409C-BE32-E72D297353CC}">
                <c16:uniqueId val="{00000003-6676-49F0-9705-F5B3ECEE2E5D}"/>
              </c:ext>
            </c:extLst>
          </c:dPt>
          <c:dPt>
            <c:idx val="2"/>
            <c:bubble3D val="0"/>
            <c:spPr>
              <a:solidFill>
                <a:srgbClr val="769ECE"/>
              </a:solidFill>
              <a:ln w="19050" cap="flat">
                <a:solidFill>
                  <a:srgbClr val="FFFFFF"/>
                </a:solidFill>
                <a:prstDash val="solid"/>
                <a:round/>
              </a:ln>
              <a:effectLst/>
            </c:spPr>
            <c:extLst>
              <c:ext xmlns:c16="http://schemas.microsoft.com/office/drawing/2014/chart" uri="{C3380CC4-5D6E-409C-BE32-E72D297353CC}">
                <c16:uniqueId val="{00000005-6676-49F0-9705-F5B3ECEE2E5D}"/>
              </c:ext>
            </c:extLst>
          </c:dPt>
          <c:dPt>
            <c:idx val="3"/>
            <c:bubble3D val="0"/>
            <c:spPr>
              <a:solidFill>
                <a:srgbClr val="8A5C9B"/>
              </a:solidFill>
              <a:ln w="19050" cap="flat">
                <a:solidFill>
                  <a:srgbClr val="FFFFFF"/>
                </a:solidFill>
                <a:prstDash val="solid"/>
                <a:round/>
              </a:ln>
              <a:effectLst/>
            </c:spPr>
            <c:extLst>
              <c:ext xmlns:c16="http://schemas.microsoft.com/office/drawing/2014/chart" uri="{C3380CC4-5D6E-409C-BE32-E72D297353CC}">
                <c16:uniqueId val="{00000007-6676-49F0-9705-F5B3ECEE2E5D}"/>
              </c:ext>
            </c:extLst>
          </c:dPt>
          <c:cat>
            <c:strRef>
              <c:f>Sheet1!$B$1:$E$1</c:f>
              <c:strCache>
                <c:ptCount val="4"/>
                <c:pt idx="0">
                  <c:v>1er trim.</c:v>
                </c:pt>
                <c:pt idx="1">
                  <c:v>2º trim.</c:v>
                </c:pt>
                <c:pt idx="2">
                  <c:v>3er trim.</c:v>
                </c:pt>
                <c:pt idx="3">
                  <c:v>4º trim.</c:v>
                </c:pt>
              </c:strCache>
            </c:strRef>
          </c:cat>
          <c:val>
            <c:numRef>
              <c:f>Sheet1!$B$2:$E$2</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6676-49F0-9705-F5B3ECEE2E5D}"/>
            </c:ext>
          </c:extLst>
        </c:ser>
        <c:dLbls>
          <c:showLegendKey val="0"/>
          <c:showVal val="0"/>
          <c:showCatName val="0"/>
          <c:showSerName val="0"/>
          <c:showPercent val="0"/>
          <c:showBubbleSize val="0"/>
          <c:showLeaderLines val="1"/>
        </c:dLbls>
        <c:firstSliceAng val="0"/>
      </c:pieChart>
      <c:spPr>
        <a:noFill/>
        <a:ln w="12700" cap="flat">
          <a:noFill/>
          <a:miter lim="400000"/>
        </a:ln>
        <a:effectLst/>
      </c:spPr>
    </c:plotArea>
    <c:legend>
      <c:legendPos val="b"/>
      <c:layout>
        <c:manualLayout>
          <c:xMode val="edge"/>
          <c:yMode val="edge"/>
          <c:x val="0"/>
          <c:y val="0.95208499999999996"/>
          <c:w val="1"/>
          <c:h val="4.7915300000000001E-2"/>
        </c:manualLayout>
      </c:layout>
      <c:overlay val="1"/>
      <c:spPr>
        <a:noFill/>
        <a:ln w="12700" cap="flat">
          <a:noFill/>
          <a:miter lim="400000"/>
        </a:ln>
        <a:effectLst/>
      </c:spPr>
      <c:txPr>
        <a:bodyPr rot="0"/>
        <a:lstStyle/>
        <a:p>
          <a:pPr>
            <a:defRPr sz="1100" b="0" i="0" u="none" strike="noStrike">
              <a:solidFill>
                <a:srgbClr val="595959"/>
              </a:solidFill>
              <a:latin typeface="Calibri"/>
            </a:defRPr>
          </a:pPr>
          <a:endParaRPr lang="es-CL"/>
        </a:p>
      </c:txPr>
    </c:legend>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Diapositiva de título">
    <p:spTree>
      <p:nvGrpSpPr>
        <p:cNvPr id="1" name=""/>
        <p:cNvGrpSpPr/>
        <p:nvPr/>
      </p:nvGrpSpPr>
      <p:grpSpPr>
        <a:xfrm>
          <a:off x="0" y="0"/>
          <a:ext cx="0" cy="0"/>
          <a:chOff x="0" y="0"/>
          <a:chExt cx="0" cy="0"/>
        </a:xfrm>
      </p:grpSpPr>
      <p:sp>
        <p:nvSpPr>
          <p:cNvPr id="11" name="Texto del título"/>
          <p:cNvSpPr txBox="1">
            <a:spLocks noGrp="1"/>
          </p:cNvSpPr>
          <p:nvPr>
            <p:ph type="title"/>
          </p:nvPr>
        </p:nvSpPr>
        <p:spPr>
          <a:xfrm>
            <a:off x="1524000" y="1122362"/>
            <a:ext cx="9144000" cy="2387601"/>
          </a:xfrm>
          <a:prstGeom prst="rect">
            <a:avLst/>
          </a:prstGeom>
        </p:spPr>
        <p:txBody>
          <a:bodyPr anchor="b"/>
          <a:lstStyle>
            <a:lvl1pPr algn="ctr">
              <a:defRPr sz="6000"/>
            </a:lvl1pPr>
          </a:lstStyle>
          <a:p>
            <a:r>
              <a:t>Texto del título</a:t>
            </a:r>
          </a:p>
        </p:txBody>
      </p:sp>
      <p:sp>
        <p:nvSpPr>
          <p:cNvPr id="12" name="Nivel de texto 1…"/>
          <p:cNvSpPr txBox="1">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r>
              <a:t>Nivel de texto 1</a:t>
            </a:r>
          </a:p>
          <a:p>
            <a:pPr lvl="1"/>
            <a:r>
              <a:t>Nivel de texto 2</a:t>
            </a:r>
          </a:p>
          <a:p>
            <a:pPr lvl="2"/>
            <a:r>
              <a:t>Nivel de texto 3</a:t>
            </a:r>
          </a:p>
          <a:p>
            <a:pPr lvl="3"/>
            <a:r>
              <a:t>Nivel de texto 4</a:t>
            </a:r>
          </a:p>
          <a:p>
            <a:pPr lvl="4"/>
            <a:r>
              <a:t>Nivel de texto 5</a:t>
            </a:r>
          </a:p>
        </p:txBody>
      </p:sp>
      <p:sp>
        <p:nvSpPr>
          <p:cNvPr id="13"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ítulo y objetos">
    <p:spTree>
      <p:nvGrpSpPr>
        <p:cNvPr id="1" name=""/>
        <p:cNvGrpSpPr/>
        <p:nvPr/>
      </p:nvGrpSpPr>
      <p:grpSpPr>
        <a:xfrm>
          <a:off x="0" y="0"/>
          <a:ext cx="0" cy="0"/>
          <a:chOff x="0" y="0"/>
          <a:chExt cx="0" cy="0"/>
        </a:xfrm>
      </p:grpSpPr>
      <p:sp>
        <p:nvSpPr>
          <p:cNvPr id="20" name="Texto del título"/>
          <p:cNvSpPr txBox="1">
            <a:spLocks noGrp="1"/>
          </p:cNvSpPr>
          <p:nvPr>
            <p:ph type="title"/>
          </p:nvPr>
        </p:nvSpPr>
        <p:spPr>
          <a:prstGeom prst="rect">
            <a:avLst/>
          </a:prstGeom>
        </p:spPr>
        <p:txBody>
          <a:bodyPr/>
          <a:lstStyle/>
          <a:p>
            <a:r>
              <a:t>Texto del título</a:t>
            </a:r>
          </a:p>
        </p:txBody>
      </p:sp>
      <p:sp>
        <p:nvSpPr>
          <p:cNvPr id="21" name="Nivel de texto 1…"/>
          <p:cNvSpPr txBox="1">
            <a:spLocks noGrp="1"/>
          </p:cNvSpPr>
          <p:nvPr>
            <p:ph type="body" idx="1"/>
          </p:nvPr>
        </p:nvSpPr>
        <p:spPr>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22"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Encabezado de sección">
    <p:spTree>
      <p:nvGrpSpPr>
        <p:cNvPr id="1" name=""/>
        <p:cNvGrpSpPr/>
        <p:nvPr/>
      </p:nvGrpSpPr>
      <p:grpSpPr>
        <a:xfrm>
          <a:off x="0" y="0"/>
          <a:ext cx="0" cy="0"/>
          <a:chOff x="0" y="0"/>
          <a:chExt cx="0" cy="0"/>
        </a:xfrm>
      </p:grpSpPr>
      <p:sp>
        <p:nvSpPr>
          <p:cNvPr id="29" name="Texto del título"/>
          <p:cNvSpPr txBox="1">
            <a:spLocks noGrp="1"/>
          </p:cNvSpPr>
          <p:nvPr>
            <p:ph type="title"/>
          </p:nvPr>
        </p:nvSpPr>
        <p:spPr>
          <a:xfrm>
            <a:off x="831850" y="1709738"/>
            <a:ext cx="10515600" cy="2852737"/>
          </a:xfrm>
          <a:prstGeom prst="rect">
            <a:avLst/>
          </a:prstGeom>
        </p:spPr>
        <p:txBody>
          <a:bodyPr anchor="b"/>
          <a:lstStyle>
            <a:lvl1pPr>
              <a:defRPr sz="6000"/>
            </a:lvl1pPr>
          </a:lstStyle>
          <a:p>
            <a:r>
              <a:t>Texto del título</a:t>
            </a:r>
          </a:p>
        </p:txBody>
      </p:sp>
      <p:sp>
        <p:nvSpPr>
          <p:cNvPr id="30" name="Nivel de texto 1…"/>
          <p:cNvSpPr txBox="1">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r>
              <a:t>Nivel de texto 1</a:t>
            </a:r>
          </a:p>
          <a:p>
            <a:pPr lvl="1"/>
            <a:r>
              <a:t>Nivel de texto 2</a:t>
            </a:r>
          </a:p>
          <a:p>
            <a:pPr lvl="2"/>
            <a:r>
              <a:t>Nivel de texto 3</a:t>
            </a:r>
          </a:p>
          <a:p>
            <a:pPr lvl="3"/>
            <a:r>
              <a:t>Nivel de texto 4</a:t>
            </a:r>
          </a:p>
          <a:p>
            <a:pPr lvl="4"/>
            <a:r>
              <a:t>Nivel de texto 5</a:t>
            </a:r>
          </a:p>
        </p:txBody>
      </p:sp>
      <p:sp>
        <p:nvSpPr>
          <p:cNvPr id="31"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os objetos">
    <p:spTree>
      <p:nvGrpSpPr>
        <p:cNvPr id="1" name=""/>
        <p:cNvGrpSpPr/>
        <p:nvPr/>
      </p:nvGrpSpPr>
      <p:grpSpPr>
        <a:xfrm>
          <a:off x="0" y="0"/>
          <a:ext cx="0" cy="0"/>
          <a:chOff x="0" y="0"/>
          <a:chExt cx="0" cy="0"/>
        </a:xfrm>
      </p:grpSpPr>
      <p:sp>
        <p:nvSpPr>
          <p:cNvPr id="38" name="Texto del título"/>
          <p:cNvSpPr txBox="1">
            <a:spLocks noGrp="1"/>
          </p:cNvSpPr>
          <p:nvPr>
            <p:ph type="title"/>
          </p:nvPr>
        </p:nvSpPr>
        <p:spPr>
          <a:prstGeom prst="rect">
            <a:avLst/>
          </a:prstGeom>
        </p:spPr>
        <p:txBody>
          <a:bodyPr/>
          <a:lstStyle/>
          <a:p>
            <a:r>
              <a:t>Texto del título</a:t>
            </a:r>
          </a:p>
        </p:txBody>
      </p:sp>
      <p:sp>
        <p:nvSpPr>
          <p:cNvPr id="39" name="Nivel de texto 1…"/>
          <p:cNvSpPr txBox="1">
            <a:spLocks noGrp="1"/>
          </p:cNvSpPr>
          <p:nvPr>
            <p:ph type="body" sz="half" idx="1"/>
          </p:nvPr>
        </p:nvSpPr>
        <p:spPr>
          <a:xfrm>
            <a:off x="838200" y="1825625"/>
            <a:ext cx="5181600" cy="4351338"/>
          </a:xfrm>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40"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ación">
    <p:spTree>
      <p:nvGrpSpPr>
        <p:cNvPr id="1" name=""/>
        <p:cNvGrpSpPr/>
        <p:nvPr/>
      </p:nvGrpSpPr>
      <p:grpSpPr>
        <a:xfrm>
          <a:off x="0" y="0"/>
          <a:ext cx="0" cy="0"/>
          <a:chOff x="0" y="0"/>
          <a:chExt cx="0" cy="0"/>
        </a:xfrm>
      </p:grpSpPr>
      <p:sp>
        <p:nvSpPr>
          <p:cNvPr id="47" name="Texto del título"/>
          <p:cNvSpPr txBox="1">
            <a:spLocks noGrp="1"/>
          </p:cNvSpPr>
          <p:nvPr>
            <p:ph type="title"/>
          </p:nvPr>
        </p:nvSpPr>
        <p:spPr>
          <a:xfrm>
            <a:off x="839787" y="365125"/>
            <a:ext cx="10515601" cy="1325563"/>
          </a:xfrm>
          <a:prstGeom prst="rect">
            <a:avLst/>
          </a:prstGeom>
        </p:spPr>
        <p:txBody>
          <a:bodyPr/>
          <a:lstStyle/>
          <a:p>
            <a:r>
              <a:t>Texto del título</a:t>
            </a:r>
          </a:p>
        </p:txBody>
      </p:sp>
      <p:sp>
        <p:nvSpPr>
          <p:cNvPr id="48" name="Nivel de texto 1…"/>
          <p:cNvSpPr txBox="1">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Nivel de texto 1</a:t>
            </a:r>
          </a:p>
          <a:p>
            <a:pPr lvl="1"/>
            <a:r>
              <a:t>Nivel de texto 2</a:t>
            </a:r>
          </a:p>
          <a:p>
            <a:pPr lvl="2"/>
            <a:r>
              <a:t>Nivel de texto 3</a:t>
            </a:r>
          </a:p>
          <a:p>
            <a:pPr lvl="3"/>
            <a:r>
              <a:t>Nivel de texto 4</a:t>
            </a:r>
          </a:p>
          <a:p>
            <a:pPr lvl="4"/>
            <a:r>
              <a:t>Nivel de texto 5</a:t>
            </a:r>
          </a:p>
        </p:txBody>
      </p:sp>
      <p:sp>
        <p:nvSpPr>
          <p:cNvPr id="49" name="Marcador de texto 4"/>
          <p:cNvSpPr>
            <a:spLocks noGrp="1"/>
          </p:cNvSpPr>
          <p:nvPr>
            <p:ph type="body" sz="quarter" idx="21"/>
          </p:nvPr>
        </p:nvSpPr>
        <p:spPr>
          <a:xfrm>
            <a:off x="6172200" y="1681163"/>
            <a:ext cx="5183188" cy="823913"/>
          </a:xfrm>
          <a:prstGeom prst="rect">
            <a:avLst/>
          </a:prstGeom>
        </p:spPr>
        <p:txBody>
          <a:bodyPr anchor="b"/>
          <a:lstStyle/>
          <a:p>
            <a:pPr marL="0" indent="0">
              <a:buSzTx/>
              <a:buFontTx/>
              <a:buNone/>
              <a:defRPr sz="2400" b="1"/>
            </a:pPr>
            <a:endParaRPr/>
          </a:p>
        </p:txBody>
      </p:sp>
      <p:sp>
        <p:nvSpPr>
          <p:cNvPr id="50"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Solo el título">
    <p:spTree>
      <p:nvGrpSpPr>
        <p:cNvPr id="1" name=""/>
        <p:cNvGrpSpPr/>
        <p:nvPr/>
      </p:nvGrpSpPr>
      <p:grpSpPr>
        <a:xfrm>
          <a:off x="0" y="0"/>
          <a:ext cx="0" cy="0"/>
          <a:chOff x="0" y="0"/>
          <a:chExt cx="0" cy="0"/>
        </a:xfrm>
      </p:grpSpPr>
      <p:sp>
        <p:nvSpPr>
          <p:cNvPr id="57" name="Texto del título"/>
          <p:cNvSpPr txBox="1">
            <a:spLocks noGrp="1"/>
          </p:cNvSpPr>
          <p:nvPr>
            <p:ph type="title"/>
          </p:nvPr>
        </p:nvSpPr>
        <p:spPr>
          <a:prstGeom prst="rect">
            <a:avLst/>
          </a:prstGeom>
        </p:spPr>
        <p:txBody>
          <a:bodyPr/>
          <a:lstStyle/>
          <a:p>
            <a:r>
              <a:t>Texto del título</a:t>
            </a:r>
          </a:p>
        </p:txBody>
      </p:sp>
      <p:sp>
        <p:nvSpPr>
          <p:cNvPr id="58"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En blanco">
    <p:spTree>
      <p:nvGrpSpPr>
        <p:cNvPr id="1" name=""/>
        <p:cNvGrpSpPr/>
        <p:nvPr/>
      </p:nvGrpSpPr>
      <p:grpSpPr>
        <a:xfrm>
          <a:off x="0" y="0"/>
          <a:ext cx="0" cy="0"/>
          <a:chOff x="0" y="0"/>
          <a:chExt cx="0" cy="0"/>
        </a:xfrm>
      </p:grpSpPr>
      <p:sp>
        <p:nvSpPr>
          <p:cNvPr id="65"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ido con título">
    <p:spTree>
      <p:nvGrpSpPr>
        <p:cNvPr id="1" name=""/>
        <p:cNvGrpSpPr/>
        <p:nvPr/>
      </p:nvGrpSpPr>
      <p:grpSpPr>
        <a:xfrm>
          <a:off x="0" y="0"/>
          <a:ext cx="0" cy="0"/>
          <a:chOff x="0" y="0"/>
          <a:chExt cx="0" cy="0"/>
        </a:xfrm>
      </p:grpSpPr>
      <p:sp>
        <p:nvSpPr>
          <p:cNvPr id="72" name="Texto del título"/>
          <p:cNvSpPr txBox="1">
            <a:spLocks noGrp="1"/>
          </p:cNvSpPr>
          <p:nvPr>
            <p:ph type="title"/>
          </p:nvPr>
        </p:nvSpPr>
        <p:spPr>
          <a:xfrm>
            <a:off x="839787" y="457200"/>
            <a:ext cx="3932239" cy="1600200"/>
          </a:xfrm>
          <a:prstGeom prst="rect">
            <a:avLst/>
          </a:prstGeom>
        </p:spPr>
        <p:txBody>
          <a:bodyPr anchor="b"/>
          <a:lstStyle>
            <a:lvl1pPr>
              <a:defRPr sz="3200"/>
            </a:lvl1pPr>
          </a:lstStyle>
          <a:p>
            <a:r>
              <a:t>Texto del título</a:t>
            </a:r>
          </a:p>
        </p:txBody>
      </p:sp>
      <p:sp>
        <p:nvSpPr>
          <p:cNvPr id="73" name="Nivel de texto 1…"/>
          <p:cNvSpPr txBox="1">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Nivel de texto 1</a:t>
            </a:r>
          </a:p>
          <a:p>
            <a:pPr lvl="1"/>
            <a:r>
              <a:t>Nivel de texto 2</a:t>
            </a:r>
          </a:p>
          <a:p>
            <a:pPr lvl="2"/>
            <a:r>
              <a:t>Nivel de texto 3</a:t>
            </a:r>
          </a:p>
          <a:p>
            <a:pPr lvl="3"/>
            <a:r>
              <a:t>Nivel de texto 4</a:t>
            </a:r>
          </a:p>
          <a:p>
            <a:pPr lvl="4"/>
            <a:r>
              <a:t>Nivel de texto 5</a:t>
            </a:r>
          </a:p>
        </p:txBody>
      </p:sp>
      <p:sp>
        <p:nvSpPr>
          <p:cNvPr id="74" name="Marcador de texto 3"/>
          <p:cNvSpPr>
            <a:spLocks noGrp="1"/>
          </p:cNvSpPr>
          <p:nvPr>
            <p:ph type="body" sz="quarter" idx="21"/>
          </p:nvPr>
        </p:nvSpPr>
        <p:spPr>
          <a:xfrm>
            <a:off x="839787" y="2057400"/>
            <a:ext cx="3932238" cy="3811588"/>
          </a:xfrm>
          <a:prstGeom prst="rect">
            <a:avLst/>
          </a:prstGeom>
        </p:spPr>
        <p:txBody>
          <a:bodyPr/>
          <a:lstStyle/>
          <a:p>
            <a:pPr marL="0" indent="0">
              <a:buSzTx/>
              <a:buFontTx/>
              <a:buNone/>
              <a:defRPr sz="1600"/>
            </a:pPr>
            <a:endParaRPr/>
          </a:p>
        </p:txBody>
      </p:sp>
      <p:sp>
        <p:nvSpPr>
          <p:cNvPr id="75"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Imagen con título">
    <p:spTree>
      <p:nvGrpSpPr>
        <p:cNvPr id="1" name=""/>
        <p:cNvGrpSpPr/>
        <p:nvPr/>
      </p:nvGrpSpPr>
      <p:grpSpPr>
        <a:xfrm>
          <a:off x="0" y="0"/>
          <a:ext cx="0" cy="0"/>
          <a:chOff x="0" y="0"/>
          <a:chExt cx="0" cy="0"/>
        </a:xfrm>
      </p:grpSpPr>
      <p:sp>
        <p:nvSpPr>
          <p:cNvPr id="82" name="Texto del título"/>
          <p:cNvSpPr txBox="1">
            <a:spLocks noGrp="1"/>
          </p:cNvSpPr>
          <p:nvPr>
            <p:ph type="title"/>
          </p:nvPr>
        </p:nvSpPr>
        <p:spPr>
          <a:xfrm>
            <a:off x="839787" y="457200"/>
            <a:ext cx="3932239" cy="1600200"/>
          </a:xfrm>
          <a:prstGeom prst="rect">
            <a:avLst/>
          </a:prstGeom>
        </p:spPr>
        <p:txBody>
          <a:bodyPr anchor="b"/>
          <a:lstStyle>
            <a:lvl1pPr>
              <a:defRPr sz="3200"/>
            </a:lvl1pPr>
          </a:lstStyle>
          <a:p>
            <a:r>
              <a:t>Texto del título</a:t>
            </a:r>
          </a:p>
        </p:txBody>
      </p:sp>
      <p:sp>
        <p:nvSpPr>
          <p:cNvPr id="83" name="Marcador de posición de imagen 2"/>
          <p:cNvSpPr>
            <a:spLocks noGrp="1"/>
          </p:cNvSpPr>
          <p:nvPr>
            <p:ph type="pic" sz="half" idx="21"/>
          </p:nvPr>
        </p:nvSpPr>
        <p:spPr>
          <a:xfrm>
            <a:off x="5183187" y="987425"/>
            <a:ext cx="6172201" cy="4873625"/>
          </a:xfrm>
          <a:prstGeom prst="rect">
            <a:avLst/>
          </a:prstGeom>
        </p:spPr>
        <p:txBody>
          <a:bodyPr lIns="91439" rIns="91439">
            <a:noAutofit/>
          </a:bodyPr>
          <a:lstStyle/>
          <a:p>
            <a:endParaRPr/>
          </a:p>
        </p:txBody>
      </p:sp>
      <p:sp>
        <p:nvSpPr>
          <p:cNvPr id="84" name="Nivel de texto 1…"/>
          <p:cNvSpPr txBox="1">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Nivel de texto 1</a:t>
            </a:r>
          </a:p>
          <a:p>
            <a:pPr lvl="1"/>
            <a:r>
              <a:t>Nivel de texto 2</a:t>
            </a:r>
          </a:p>
          <a:p>
            <a:pPr lvl="2"/>
            <a:r>
              <a:t>Nivel de texto 3</a:t>
            </a:r>
          </a:p>
          <a:p>
            <a:pPr lvl="3"/>
            <a:r>
              <a:t>Nivel de texto 4</a:t>
            </a:r>
          </a:p>
          <a:p>
            <a:pPr lvl="4"/>
            <a:r>
              <a:t>Nivel de texto 5</a:t>
            </a:r>
          </a:p>
        </p:txBody>
      </p:sp>
      <p:sp>
        <p:nvSpPr>
          <p:cNvPr id="85"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o del título"/>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Texto del título</a:t>
            </a:r>
          </a:p>
        </p:txBody>
      </p:sp>
      <p:sp>
        <p:nvSpPr>
          <p:cNvPr id="3" name="Nivel de texto 1…"/>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Nivel de texto 1</a:t>
            </a:r>
          </a:p>
          <a:p>
            <a:pPr lvl="1"/>
            <a:r>
              <a:t>Nivel de texto 2</a:t>
            </a:r>
          </a:p>
          <a:p>
            <a:pPr lvl="2"/>
            <a:r>
              <a:t>Nivel de texto 3</a:t>
            </a:r>
          </a:p>
          <a:p>
            <a:pPr lvl="3"/>
            <a:r>
              <a:t>Nivel de texto 4</a:t>
            </a:r>
          </a:p>
          <a:p>
            <a:pPr lvl="4"/>
            <a:r>
              <a:t>Nivel de texto 5</a:t>
            </a:r>
          </a:p>
        </p:txBody>
      </p:sp>
      <p:sp>
        <p:nvSpPr>
          <p:cNvPr id="4" name="Número de diapositiva"/>
          <p:cNvSpPr txBox="1">
            <a:spLocks noGrp="1"/>
          </p:cNvSpPr>
          <p:nvPr>
            <p:ph type="sldNum" sz="quarter" idx="2"/>
          </p:nvPr>
        </p:nvSpPr>
        <p:spPr>
          <a:xfrm>
            <a:off x="11095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‹Nº›</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 name="Template_UAI_Ingeniería-1.jpg" descr="Template_UAI_Ingeniería-1.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6" name="Template_UAI_Ingeniería-10.jpg" descr="Template_UAI_Ingeniería-10.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a:ln w="12700">
            <a:miter lim="400000"/>
          </a:ln>
        </p:spPr>
      </p:pic>
      <p:sp>
        <p:nvSpPr>
          <p:cNvPr id="147" name="Shape 1304"/>
          <p:cNvSpPr txBox="1"/>
          <p:nvPr/>
        </p:nvSpPr>
        <p:spPr>
          <a:xfrm>
            <a:off x="434932" y="1149505"/>
            <a:ext cx="7065448" cy="5993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4000">
                <a:latin typeface="Rockwell Bold"/>
                <a:ea typeface="Rockwell Bold"/>
                <a:cs typeface="Rockwell Bold"/>
                <a:sym typeface="Rockwell Bold"/>
              </a:defRPr>
            </a:lvl1pPr>
          </a:lstStyle>
          <a:p>
            <a:r>
              <a:t>TÍTULO PRESENTACIÓN</a:t>
            </a:r>
          </a:p>
        </p:txBody>
      </p:sp>
      <p:sp>
        <p:nvSpPr>
          <p:cNvPr id="148" name="Shape 1305"/>
          <p:cNvSpPr txBox="1"/>
          <p:nvPr/>
        </p:nvSpPr>
        <p:spPr>
          <a:xfrm>
            <a:off x="434931" y="1857392"/>
            <a:ext cx="4800898" cy="3330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pc="69"/>
            </a:lvl1pPr>
          </a:lstStyle>
          <a:p>
            <a:r>
              <a:t>Vivamus sagittis lacus vel augue auctor.</a:t>
            </a:r>
          </a:p>
        </p:txBody>
      </p:sp>
      <p:sp>
        <p:nvSpPr>
          <p:cNvPr id="149" name="Shape 1254"/>
          <p:cNvSpPr txBox="1"/>
          <p:nvPr/>
        </p:nvSpPr>
        <p:spPr>
          <a:xfrm>
            <a:off x="461895" y="6503772"/>
            <a:ext cx="3991526" cy="19601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spcBef>
                <a:spcPts val="600"/>
              </a:spcBef>
              <a:defRPr sz="800" spc="100">
                <a:solidFill>
                  <a:srgbClr val="FFFFFF"/>
                </a:solidFill>
              </a:defRPr>
            </a:lvl1pPr>
          </a:lstStyle>
          <a:p>
            <a:r>
              <a:t>FECHA, LUGAR, AUTORES O PIE DE PÁGINA.</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1" name="Template_UAI_Ingeniería-11.jpg" descr="Template_UAI_Ingeniería-11.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a:ln w="12700">
            <a:miter lim="400000"/>
          </a:ln>
        </p:spPr>
      </p:pic>
      <p:sp>
        <p:nvSpPr>
          <p:cNvPr id="152" name="Shape 1304"/>
          <p:cNvSpPr txBox="1"/>
          <p:nvPr/>
        </p:nvSpPr>
        <p:spPr>
          <a:xfrm>
            <a:off x="1816072" y="2580593"/>
            <a:ext cx="1812346" cy="97527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3200">
                <a:latin typeface="Rockwell Bold"/>
                <a:ea typeface="Rockwell Bold"/>
                <a:cs typeface="Rockwell Bold"/>
                <a:sym typeface="Rockwell Bold"/>
              </a:defRPr>
            </a:lvl1pPr>
          </a:lstStyle>
          <a:p>
            <a:r>
              <a:t>TÍTULO</a:t>
            </a:r>
          </a:p>
        </p:txBody>
      </p:sp>
      <p:graphicFrame>
        <p:nvGraphicFramePr>
          <p:cNvPr id="153" name="Gráfico 4"/>
          <p:cNvGraphicFramePr/>
          <p:nvPr/>
        </p:nvGraphicFramePr>
        <p:xfrm>
          <a:off x="4077801" y="1566264"/>
          <a:ext cx="6389994" cy="389850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5" name="Template_UAI_Ingeniería-11.jpg" descr="Template_UAI_Ingeniería-11.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a:ln w="12700">
            <a:miter lim="400000"/>
          </a:ln>
        </p:spPr>
      </p:pic>
      <p:sp>
        <p:nvSpPr>
          <p:cNvPr id="156" name="Shape 1304"/>
          <p:cNvSpPr txBox="1"/>
          <p:nvPr/>
        </p:nvSpPr>
        <p:spPr>
          <a:xfrm>
            <a:off x="1816072" y="2580593"/>
            <a:ext cx="1812346" cy="97527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3200">
                <a:latin typeface="Rockwell Bold"/>
                <a:ea typeface="Rockwell Bold"/>
                <a:cs typeface="Rockwell Bold"/>
                <a:sym typeface="Rockwell Bold"/>
              </a:defRPr>
            </a:lvl1pPr>
          </a:lstStyle>
          <a:p>
            <a:r>
              <a:t>TÍTULO</a:t>
            </a:r>
          </a:p>
        </p:txBody>
      </p:sp>
      <p:graphicFrame>
        <p:nvGraphicFramePr>
          <p:cNvPr id="157" name="Gráfico 3"/>
          <p:cNvGraphicFramePr/>
          <p:nvPr/>
        </p:nvGraphicFramePr>
        <p:xfrm>
          <a:off x="5624357" y="1513560"/>
          <a:ext cx="3412760" cy="379123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9" name="Template_UAI_Ingeniería-12.jpg" descr="Template_UAI_Ingeniería-12.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a:ln w="12700">
            <a:miter lim="400000"/>
          </a:ln>
        </p:spPr>
      </p:pic>
      <p:sp>
        <p:nvSpPr>
          <p:cNvPr id="160" name="Shape 1304"/>
          <p:cNvSpPr txBox="1"/>
          <p:nvPr/>
        </p:nvSpPr>
        <p:spPr>
          <a:xfrm>
            <a:off x="1786888" y="873129"/>
            <a:ext cx="6092516" cy="4926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3200">
                <a:solidFill>
                  <a:srgbClr val="FFFFFF"/>
                </a:solidFill>
                <a:latin typeface="Rockwell Bold"/>
                <a:ea typeface="Rockwell Bold"/>
                <a:cs typeface="Rockwell Bold"/>
                <a:sym typeface="Rockwell Bold"/>
              </a:defRPr>
            </a:lvl1pPr>
          </a:lstStyle>
          <a:p>
            <a:r>
              <a:t>CUADRO COMPARATIVO</a:t>
            </a:r>
          </a:p>
        </p:txBody>
      </p:sp>
      <p:graphicFrame>
        <p:nvGraphicFramePr>
          <p:cNvPr id="161" name="Tabla 4"/>
          <p:cNvGraphicFramePr/>
          <p:nvPr/>
        </p:nvGraphicFramePr>
        <p:xfrm>
          <a:off x="2031999" y="2928551"/>
          <a:ext cx="8128003" cy="1387967"/>
        </p:xfrm>
        <a:graphic>
          <a:graphicData uri="http://schemas.openxmlformats.org/drawingml/2006/table">
            <a:tbl>
              <a:tblPr firstRow="1" bandRow="1">
                <a:tableStyleId>{4C3C2611-4C71-4FC5-86AE-919BDF0F9419}</a:tableStyleId>
              </a:tblPr>
              <a:tblGrid>
                <a:gridCol w="1354667">
                  <a:extLst>
                    <a:ext uri="{9D8B030D-6E8A-4147-A177-3AD203B41FA5}">
                      <a16:colId xmlns:a16="http://schemas.microsoft.com/office/drawing/2014/main" val="20000"/>
                    </a:ext>
                  </a:extLst>
                </a:gridCol>
                <a:gridCol w="1354667">
                  <a:extLst>
                    <a:ext uri="{9D8B030D-6E8A-4147-A177-3AD203B41FA5}">
                      <a16:colId xmlns:a16="http://schemas.microsoft.com/office/drawing/2014/main" val="20001"/>
                    </a:ext>
                  </a:extLst>
                </a:gridCol>
                <a:gridCol w="1354667">
                  <a:extLst>
                    <a:ext uri="{9D8B030D-6E8A-4147-A177-3AD203B41FA5}">
                      <a16:colId xmlns:a16="http://schemas.microsoft.com/office/drawing/2014/main" val="20002"/>
                    </a:ext>
                  </a:extLst>
                </a:gridCol>
                <a:gridCol w="1354667">
                  <a:extLst>
                    <a:ext uri="{9D8B030D-6E8A-4147-A177-3AD203B41FA5}">
                      <a16:colId xmlns:a16="http://schemas.microsoft.com/office/drawing/2014/main" val="20003"/>
                    </a:ext>
                  </a:extLst>
                </a:gridCol>
                <a:gridCol w="1354667">
                  <a:extLst>
                    <a:ext uri="{9D8B030D-6E8A-4147-A177-3AD203B41FA5}">
                      <a16:colId xmlns:a16="http://schemas.microsoft.com/office/drawing/2014/main" val="20004"/>
                    </a:ext>
                  </a:extLst>
                </a:gridCol>
                <a:gridCol w="1354667">
                  <a:extLst>
                    <a:ext uri="{9D8B030D-6E8A-4147-A177-3AD203B41FA5}">
                      <a16:colId xmlns:a16="http://schemas.microsoft.com/office/drawing/2014/main" val="20005"/>
                    </a:ext>
                  </a:extLst>
                </a:gridCol>
              </a:tblGrid>
              <a:tr h="275446">
                <a:tc>
                  <a:txBody>
                    <a:bodyPr/>
                    <a:lstStyle/>
                    <a:p>
                      <a:pPr algn="l">
                        <a:defRPr sz="1800"/>
                      </a:pPr>
                      <a:endParaRPr/>
                    </a:p>
                  </a:txBody>
                  <a:tcPr marL="45720" marR="45720" horzOverflow="overflow">
                    <a:solidFill>
                      <a:srgbClr val="000000"/>
                    </a:solidFill>
                  </a:tcPr>
                </a:tc>
                <a:tc>
                  <a:txBody>
                    <a:bodyPr/>
                    <a:lstStyle/>
                    <a:p>
                      <a:pPr algn="l">
                        <a:defRPr sz="1800"/>
                      </a:pPr>
                      <a:endParaRPr/>
                    </a:p>
                  </a:txBody>
                  <a:tcPr marL="45720" marR="45720" horzOverflow="overflow">
                    <a:solidFill>
                      <a:srgbClr val="000000"/>
                    </a:solidFill>
                  </a:tcPr>
                </a:tc>
                <a:tc>
                  <a:txBody>
                    <a:bodyPr/>
                    <a:lstStyle/>
                    <a:p>
                      <a:pPr algn="l">
                        <a:defRPr sz="1800"/>
                      </a:pPr>
                      <a:endParaRPr/>
                    </a:p>
                  </a:txBody>
                  <a:tcPr marL="45720" marR="45720" horzOverflow="overflow">
                    <a:solidFill>
                      <a:srgbClr val="000000"/>
                    </a:solidFill>
                  </a:tcPr>
                </a:tc>
                <a:tc>
                  <a:txBody>
                    <a:bodyPr/>
                    <a:lstStyle/>
                    <a:p>
                      <a:pPr algn="l">
                        <a:defRPr sz="1800"/>
                      </a:pPr>
                      <a:endParaRPr/>
                    </a:p>
                  </a:txBody>
                  <a:tcPr marL="45720" marR="45720" horzOverflow="overflow">
                    <a:solidFill>
                      <a:srgbClr val="000000"/>
                    </a:solidFill>
                  </a:tcPr>
                </a:tc>
                <a:tc>
                  <a:txBody>
                    <a:bodyPr/>
                    <a:lstStyle/>
                    <a:p>
                      <a:pPr algn="l">
                        <a:defRPr sz="1800"/>
                      </a:pPr>
                      <a:endParaRPr/>
                    </a:p>
                  </a:txBody>
                  <a:tcPr marL="45720" marR="45720" horzOverflow="overflow">
                    <a:solidFill>
                      <a:srgbClr val="000000"/>
                    </a:solidFill>
                  </a:tcPr>
                </a:tc>
                <a:tc>
                  <a:txBody>
                    <a:bodyPr/>
                    <a:lstStyle/>
                    <a:p>
                      <a:pPr algn="l">
                        <a:defRPr sz="1800"/>
                      </a:pPr>
                      <a:endParaRPr/>
                    </a:p>
                  </a:txBody>
                  <a:tcPr marL="45720" marR="45720" horzOverflow="overflow">
                    <a:solidFill>
                      <a:srgbClr val="000000"/>
                    </a:solidFill>
                  </a:tcPr>
                </a:tc>
                <a:extLst>
                  <a:ext uri="{0D108BD9-81ED-4DB2-BD59-A6C34878D82A}">
                    <a16:rowId xmlns:a16="http://schemas.microsoft.com/office/drawing/2014/main" val="10000"/>
                  </a:ext>
                </a:extLst>
              </a:tr>
              <a:tr h="370840">
                <a:tc>
                  <a:txBody>
                    <a:bodyPr/>
                    <a:lstStyle/>
                    <a:p>
                      <a:pPr algn="l">
                        <a:defRPr sz="1800"/>
                      </a:pPr>
                      <a:endParaRPr/>
                    </a:p>
                  </a:txBody>
                  <a:tcPr marL="45720" marR="45720" horzOverflow="overflow"/>
                </a:tc>
                <a:tc>
                  <a:txBody>
                    <a:bodyPr/>
                    <a:lstStyle/>
                    <a:p>
                      <a:pPr algn="l">
                        <a:defRPr sz="1800"/>
                      </a:pPr>
                      <a:endParaRPr/>
                    </a:p>
                  </a:txBody>
                  <a:tcPr marL="45720" marR="45720" horzOverflow="overflow"/>
                </a:tc>
                <a:tc>
                  <a:txBody>
                    <a:bodyPr/>
                    <a:lstStyle/>
                    <a:p>
                      <a:pPr algn="l">
                        <a:defRPr sz="1800"/>
                      </a:pPr>
                      <a:endParaRPr/>
                    </a:p>
                  </a:txBody>
                  <a:tcPr marL="45720" marR="45720" horzOverflow="overflow"/>
                </a:tc>
                <a:tc>
                  <a:txBody>
                    <a:bodyPr/>
                    <a:lstStyle/>
                    <a:p>
                      <a:pPr algn="l">
                        <a:defRPr sz="1800"/>
                      </a:pPr>
                      <a:endParaRPr/>
                    </a:p>
                  </a:txBody>
                  <a:tcPr marL="45720" marR="45720" horzOverflow="overflow"/>
                </a:tc>
                <a:tc>
                  <a:txBody>
                    <a:bodyPr/>
                    <a:lstStyle/>
                    <a:p>
                      <a:pPr algn="l">
                        <a:defRPr sz="1800"/>
                      </a:pPr>
                      <a:endParaRPr/>
                    </a:p>
                  </a:txBody>
                  <a:tcPr marL="45720" marR="45720" horzOverflow="overflow"/>
                </a:tc>
                <a:tc>
                  <a:txBody>
                    <a:bodyPr/>
                    <a:lstStyle/>
                    <a:p>
                      <a:pPr algn="l">
                        <a:defRPr sz="1800"/>
                      </a:pPr>
                      <a:endParaRPr/>
                    </a:p>
                  </a:txBody>
                  <a:tcPr marL="45720" marR="45720" horzOverflow="overflow"/>
                </a:tc>
                <a:extLst>
                  <a:ext uri="{0D108BD9-81ED-4DB2-BD59-A6C34878D82A}">
                    <a16:rowId xmlns:a16="http://schemas.microsoft.com/office/drawing/2014/main" val="10001"/>
                  </a:ext>
                </a:extLst>
              </a:tr>
              <a:tr h="370840">
                <a:tc>
                  <a:txBody>
                    <a:bodyPr/>
                    <a:lstStyle/>
                    <a:p>
                      <a:pPr algn="l">
                        <a:defRPr sz="1800"/>
                      </a:pPr>
                      <a:endParaRPr/>
                    </a:p>
                  </a:txBody>
                  <a:tcPr marL="45720" marR="45720" horzOverflow="overflow"/>
                </a:tc>
                <a:tc>
                  <a:txBody>
                    <a:bodyPr/>
                    <a:lstStyle/>
                    <a:p>
                      <a:pPr algn="l">
                        <a:defRPr sz="1800"/>
                      </a:pPr>
                      <a:endParaRPr/>
                    </a:p>
                  </a:txBody>
                  <a:tcPr marL="45720" marR="45720" horzOverflow="overflow"/>
                </a:tc>
                <a:tc>
                  <a:txBody>
                    <a:bodyPr/>
                    <a:lstStyle/>
                    <a:p>
                      <a:pPr algn="l">
                        <a:defRPr sz="1800"/>
                      </a:pPr>
                      <a:endParaRPr/>
                    </a:p>
                  </a:txBody>
                  <a:tcPr marL="45720" marR="45720" horzOverflow="overflow"/>
                </a:tc>
                <a:tc>
                  <a:txBody>
                    <a:bodyPr/>
                    <a:lstStyle/>
                    <a:p>
                      <a:pPr algn="l">
                        <a:defRPr sz="1800"/>
                      </a:pPr>
                      <a:endParaRPr/>
                    </a:p>
                  </a:txBody>
                  <a:tcPr marL="45720" marR="45720" horzOverflow="overflow"/>
                </a:tc>
                <a:tc>
                  <a:txBody>
                    <a:bodyPr/>
                    <a:lstStyle/>
                    <a:p>
                      <a:pPr algn="l">
                        <a:defRPr sz="1800"/>
                      </a:pPr>
                      <a:endParaRPr/>
                    </a:p>
                  </a:txBody>
                  <a:tcPr marL="45720" marR="45720" horzOverflow="overflow"/>
                </a:tc>
                <a:tc>
                  <a:txBody>
                    <a:bodyPr/>
                    <a:lstStyle/>
                    <a:p>
                      <a:pPr algn="l">
                        <a:defRPr sz="1800"/>
                      </a:pPr>
                      <a:endParaRPr/>
                    </a:p>
                  </a:txBody>
                  <a:tcPr marL="45720" marR="45720" horzOverflow="overflow"/>
                </a:tc>
                <a:extLst>
                  <a:ext uri="{0D108BD9-81ED-4DB2-BD59-A6C34878D82A}">
                    <a16:rowId xmlns:a16="http://schemas.microsoft.com/office/drawing/2014/main" val="10002"/>
                  </a:ext>
                </a:extLst>
              </a:tr>
              <a:tr h="370840">
                <a:tc>
                  <a:txBody>
                    <a:bodyPr/>
                    <a:lstStyle/>
                    <a:p>
                      <a:pPr algn="l">
                        <a:defRPr sz="1800"/>
                      </a:pPr>
                      <a:endParaRPr/>
                    </a:p>
                  </a:txBody>
                  <a:tcPr marL="45720" marR="45720" horzOverflow="overflow"/>
                </a:tc>
                <a:tc>
                  <a:txBody>
                    <a:bodyPr/>
                    <a:lstStyle/>
                    <a:p>
                      <a:pPr algn="l">
                        <a:defRPr sz="1800"/>
                      </a:pPr>
                      <a:endParaRPr/>
                    </a:p>
                  </a:txBody>
                  <a:tcPr marL="45720" marR="45720" horzOverflow="overflow"/>
                </a:tc>
                <a:tc>
                  <a:txBody>
                    <a:bodyPr/>
                    <a:lstStyle/>
                    <a:p>
                      <a:pPr algn="l">
                        <a:defRPr sz="1800"/>
                      </a:pPr>
                      <a:endParaRPr/>
                    </a:p>
                  </a:txBody>
                  <a:tcPr marL="45720" marR="45720" horzOverflow="overflow"/>
                </a:tc>
                <a:tc>
                  <a:txBody>
                    <a:bodyPr/>
                    <a:lstStyle/>
                    <a:p>
                      <a:pPr algn="l">
                        <a:defRPr sz="1800"/>
                      </a:pPr>
                      <a:endParaRPr/>
                    </a:p>
                  </a:txBody>
                  <a:tcPr marL="45720" marR="45720" horzOverflow="overflow"/>
                </a:tc>
                <a:tc>
                  <a:txBody>
                    <a:bodyPr/>
                    <a:lstStyle/>
                    <a:p>
                      <a:pPr algn="l">
                        <a:defRPr sz="1800"/>
                      </a:pPr>
                      <a:endParaRPr/>
                    </a:p>
                  </a:txBody>
                  <a:tcPr marL="45720" marR="45720" horzOverflow="overflow"/>
                </a:tc>
                <a:tc>
                  <a:txBody>
                    <a:bodyPr/>
                    <a:lstStyle/>
                    <a:p>
                      <a:pPr algn="l">
                        <a:defRPr sz="1800"/>
                      </a:pPr>
                      <a:endParaRPr/>
                    </a:p>
                  </a:txBody>
                  <a:tcPr marL="45720" marR="45720" horzOverflow="overflow"/>
                </a:tc>
                <a:extLst>
                  <a:ext uri="{0D108BD9-81ED-4DB2-BD59-A6C34878D82A}">
                    <a16:rowId xmlns:a16="http://schemas.microsoft.com/office/drawing/2014/main" val="10003"/>
                  </a:ext>
                </a:extLst>
              </a:tr>
            </a:tbl>
          </a:graphicData>
        </a:graphic>
      </p:graphicFrame>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 name="Template_UAI_Ingeniería-13.jpg" descr="Template_UAI_Ingeniería-13.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a:ln w="12700">
            <a:miter lim="400000"/>
          </a:ln>
        </p:spPr>
      </p:pic>
      <p:sp>
        <p:nvSpPr>
          <p:cNvPr id="164" name="Shape 1254"/>
          <p:cNvSpPr txBox="1"/>
          <p:nvPr/>
        </p:nvSpPr>
        <p:spPr>
          <a:xfrm>
            <a:off x="461895" y="6481015"/>
            <a:ext cx="3991526" cy="19601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spcBef>
                <a:spcPts val="600"/>
              </a:spcBef>
              <a:defRPr sz="800" spc="100">
                <a:solidFill>
                  <a:srgbClr val="FF7B00"/>
                </a:solidFill>
              </a:defRPr>
            </a:lvl1pPr>
          </a:lstStyle>
          <a:p>
            <a:r>
              <a:t>FECHA, LUGAR, AUTORES O PIE DE PÁGINA.</a:t>
            </a:r>
          </a:p>
        </p:txBody>
      </p:sp>
      <p:sp>
        <p:nvSpPr>
          <p:cNvPr id="165" name="Shape 1304"/>
          <p:cNvSpPr txBox="1"/>
          <p:nvPr/>
        </p:nvSpPr>
        <p:spPr>
          <a:xfrm>
            <a:off x="461896" y="2351783"/>
            <a:ext cx="6404820" cy="97527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defRPr sz="3200">
                <a:latin typeface="Rockwell Bold"/>
                <a:ea typeface="Rockwell Bold"/>
                <a:cs typeface="Rockwell Bold"/>
                <a:sym typeface="Rockwell Bold"/>
              </a:defRPr>
            </a:pPr>
            <a:r>
              <a:t>TÍTULO</a:t>
            </a:r>
            <a:endParaRPr>
              <a:solidFill>
                <a:srgbClr val="FF7B00"/>
              </a:solidFill>
            </a:endParaRPr>
          </a:p>
          <a:p>
            <a:pPr>
              <a:defRPr sz="3200">
                <a:latin typeface="Rockwell Bold"/>
                <a:ea typeface="Rockwell Bold"/>
                <a:cs typeface="Rockwell Bold"/>
                <a:sym typeface="Rockwell Bold"/>
              </a:defRPr>
            </a:pPr>
            <a:r>
              <a:t>PRESENTACIÓN</a:t>
            </a:r>
          </a:p>
        </p:txBody>
      </p:sp>
      <p:sp>
        <p:nvSpPr>
          <p:cNvPr id="166" name="Shape 1305"/>
          <p:cNvSpPr txBox="1"/>
          <p:nvPr/>
        </p:nvSpPr>
        <p:spPr>
          <a:xfrm>
            <a:off x="461895" y="3429001"/>
            <a:ext cx="4800898" cy="3330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defRPr spc="69"/>
            </a:pPr>
            <a:r>
              <a:t>Vivamus sagittis lacus vel.</a:t>
            </a:r>
          </a:p>
        </p:txBody>
      </p:sp>
      <p:sp>
        <p:nvSpPr>
          <p:cNvPr id="167" name="Shape 1326"/>
          <p:cNvSpPr txBox="1"/>
          <p:nvPr/>
        </p:nvSpPr>
        <p:spPr>
          <a:xfrm>
            <a:off x="5060929" y="2440813"/>
            <a:ext cx="3133458" cy="201354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nSpc>
                <a:spcPct val="110000"/>
              </a:lnSpc>
              <a:defRPr sz="1400" spc="20">
                <a:solidFill>
                  <a:srgbClr val="FFFFFF"/>
                </a:solidFill>
              </a:defRPr>
            </a:lvl1pPr>
          </a:lstStyle>
          <a:p>
            <a:r>
              <a:t>Donec non dignissim urna. Praesent volutpat nisl non urna porta id bibendum sem volutpat. Phasellus congue velit et urna tempor in eleifend tellus viverra. Praesent imperdiet, nisl aliquet gravida congue, dui ante venenatis risus, quis fringilla nulla magna vel ligula. </a:t>
            </a:r>
          </a:p>
        </p:txBody>
      </p:sp>
      <p:sp>
        <p:nvSpPr>
          <p:cNvPr id="168" name="Elipse 7"/>
          <p:cNvSpPr/>
          <p:nvPr/>
        </p:nvSpPr>
        <p:spPr>
          <a:xfrm>
            <a:off x="4855821" y="2531171"/>
            <a:ext cx="130631" cy="130631"/>
          </a:xfrm>
          <a:prstGeom prst="ellipse">
            <a:avLst/>
          </a:prstGeom>
          <a:solidFill>
            <a:srgbClr val="FFFFFF"/>
          </a:solidFill>
          <a:ln w="12700">
            <a:miter lim="400000"/>
          </a:ln>
        </p:spPr>
        <p:txBody>
          <a:bodyPr lIns="45719" rIns="45719" anchor="ctr"/>
          <a:lstStyle/>
          <a:p>
            <a:pPr algn="ctr">
              <a:defRPr>
                <a:solidFill>
                  <a:srgbClr val="FFFFFF"/>
                </a:solidFill>
              </a:defRPr>
            </a:pPr>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0" name="Template_UAI_Ingeniería-14.jpg" descr="Template_UAI_Ingeniería-14.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a:ln w="12700">
            <a:miter lim="400000"/>
          </a:ln>
        </p:spPr>
      </p:pic>
      <p:sp>
        <p:nvSpPr>
          <p:cNvPr id="171" name="Shape 1386"/>
          <p:cNvSpPr txBox="1"/>
          <p:nvPr/>
        </p:nvSpPr>
        <p:spPr>
          <a:xfrm>
            <a:off x="3854941" y="2746820"/>
            <a:ext cx="5825205" cy="179358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r">
              <a:defRPr spc="20">
                <a:solidFill>
                  <a:srgbClr val="FFFFFF"/>
                </a:solidFill>
              </a:defRPr>
            </a:lvl1pPr>
          </a:lstStyle>
          <a:p>
            <a:r>
              <a:t>Nuestro compromiso con la libertad se traduce en una formación que promueve la autonomía de las personas para adoptar sus propias decisiones en forma responsable, asumiendo las consecuencias de sus acciones y juicios, para responder, con pleno respeto a las ideas divergentes, de manera racional y éticamente fundada</a:t>
            </a:r>
          </a:p>
        </p:txBody>
      </p:sp>
      <p:sp>
        <p:nvSpPr>
          <p:cNvPr id="172" name="Shape 1254"/>
          <p:cNvSpPr txBox="1"/>
          <p:nvPr/>
        </p:nvSpPr>
        <p:spPr>
          <a:xfrm>
            <a:off x="461895" y="6481015"/>
            <a:ext cx="3991526" cy="19601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spcBef>
                <a:spcPts val="600"/>
              </a:spcBef>
              <a:defRPr sz="800" spc="100">
                <a:solidFill>
                  <a:srgbClr val="FFFFFF"/>
                </a:solidFill>
              </a:defRPr>
            </a:lvl1pPr>
          </a:lstStyle>
          <a:p>
            <a:r>
              <a:t>FECHA, LUGAR, AUTORES O PIE DE PÁGINA.</a:t>
            </a:r>
          </a:p>
        </p:txBody>
      </p:sp>
      <p:grpSp>
        <p:nvGrpSpPr>
          <p:cNvPr id="175" name="Grupo 6"/>
          <p:cNvGrpSpPr/>
          <p:nvPr/>
        </p:nvGrpSpPr>
        <p:grpSpPr>
          <a:xfrm>
            <a:off x="9346121" y="3988872"/>
            <a:ext cx="1236519" cy="1274619"/>
            <a:chOff x="0" y="0"/>
            <a:chExt cx="1236518" cy="1274618"/>
          </a:xfrm>
        </p:grpSpPr>
        <p:sp>
          <p:nvSpPr>
            <p:cNvPr id="173" name="Conector recto 7"/>
            <p:cNvSpPr/>
            <p:nvPr/>
          </p:nvSpPr>
          <p:spPr>
            <a:xfrm>
              <a:off x="-1" y="613065"/>
              <a:ext cx="1236520" cy="1"/>
            </a:xfrm>
            <a:prstGeom prst="line">
              <a:avLst/>
            </a:prstGeom>
            <a:noFill/>
            <a:ln w="15875" cap="flat">
              <a:solidFill>
                <a:srgbClr val="FFFFFF"/>
              </a:solidFill>
              <a:prstDash val="solid"/>
              <a:miter lim="800000"/>
            </a:ln>
            <a:effectLst/>
          </p:spPr>
          <p:txBody>
            <a:bodyPr wrap="square" lIns="45719" tIns="45719" rIns="45719" bIns="45719" numCol="1" anchor="t">
              <a:noAutofit/>
            </a:bodyPr>
            <a:lstStyle/>
            <a:p>
              <a:endParaRPr/>
            </a:p>
          </p:txBody>
        </p:sp>
        <p:sp>
          <p:nvSpPr>
            <p:cNvPr id="174" name="Conector recto 8"/>
            <p:cNvSpPr/>
            <p:nvPr/>
          </p:nvSpPr>
          <p:spPr>
            <a:xfrm flipV="1">
              <a:off x="581891" y="0"/>
              <a:ext cx="1" cy="1274619"/>
            </a:xfrm>
            <a:prstGeom prst="line">
              <a:avLst/>
            </a:prstGeom>
            <a:noFill/>
            <a:ln w="15875" cap="flat">
              <a:solidFill>
                <a:srgbClr val="FFFFFF"/>
              </a:solidFill>
              <a:prstDash val="solid"/>
              <a:miter lim="800000"/>
            </a:ln>
            <a:effectLst/>
          </p:spPr>
          <p:txBody>
            <a:bodyPr wrap="square" lIns="45719" tIns="45719" rIns="45719" bIns="45719" numCol="1" anchor="t">
              <a:noAutofit/>
            </a:bodyPr>
            <a:lstStyle/>
            <a:p>
              <a:endParaRPr/>
            </a:p>
          </p:txBody>
        </p:sp>
      </p:gr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7" name="Template_UAI_Ingeniería-15.jpg" descr="Template_UAI_Ingeniería-15.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 name="Template_UAI_Ingeniería-2.jpg" descr="Template_UAI_Ingeniería-2.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a:ln w="12700">
            <a:miter lim="400000"/>
          </a:ln>
        </p:spPr>
      </p:pic>
      <p:grpSp>
        <p:nvGrpSpPr>
          <p:cNvPr id="99" name="Grupo 4"/>
          <p:cNvGrpSpPr/>
          <p:nvPr/>
        </p:nvGrpSpPr>
        <p:grpSpPr>
          <a:xfrm>
            <a:off x="3829903" y="3770210"/>
            <a:ext cx="1236519" cy="1274619"/>
            <a:chOff x="0" y="0"/>
            <a:chExt cx="1236518" cy="1274618"/>
          </a:xfrm>
        </p:grpSpPr>
        <p:sp>
          <p:nvSpPr>
            <p:cNvPr id="97" name="Conector recto 5"/>
            <p:cNvSpPr/>
            <p:nvPr/>
          </p:nvSpPr>
          <p:spPr>
            <a:xfrm>
              <a:off x="-1" y="613065"/>
              <a:ext cx="1236520" cy="1"/>
            </a:xfrm>
            <a:prstGeom prst="line">
              <a:avLst/>
            </a:prstGeom>
            <a:noFill/>
            <a:ln w="15875" cap="flat">
              <a:solidFill>
                <a:srgbClr val="FFFFFF"/>
              </a:solidFill>
              <a:prstDash val="solid"/>
              <a:miter lim="800000"/>
            </a:ln>
            <a:effectLst/>
          </p:spPr>
          <p:txBody>
            <a:bodyPr wrap="square" lIns="45719" tIns="45719" rIns="45719" bIns="45719" numCol="1" anchor="t">
              <a:noAutofit/>
            </a:bodyPr>
            <a:lstStyle/>
            <a:p>
              <a:endParaRPr/>
            </a:p>
          </p:txBody>
        </p:sp>
        <p:sp>
          <p:nvSpPr>
            <p:cNvPr id="98" name="Conector recto 6"/>
            <p:cNvSpPr/>
            <p:nvPr/>
          </p:nvSpPr>
          <p:spPr>
            <a:xfrm flipV="1">
              <a:off x="581891" y="0"/>
              <a:ext cx="1" cy="1274619"/>
            </a:xfrm>
            <a:prstGeom prst="line">
              <a:avLst/>
            </a:prstGeom>
            <a:noFill/>
            <a:ln w="15875" cap="flat">
              <a:solidFill>
                <a:srgbClr val="FFFFFF"/>
              </a:solidFill>
              <a:prstDash val="solid"/>
              <a:miter lim="800000"/>
            </a:ln>
            <a:effectLst/>
          </p:spPr>
          <p:txBody>
            <a:bodyPr wrap="square" lIns="45719" tIns="45719" rIns="45719" bIns="45719" numCol="1" anchor="t">
              <a:noAutofit/>
            </a:bodyPr>
            <a:lstStyle/>
            <a:p>
              <a:endParaRPr/>
            </a:p>
          </p:txBody>
        </p:sp>
      </p:gr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1" name="Template_UAI_Ingeniería-3.jpg" descr="Template_UAI_Ingeniería-3.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a:ln w="12700">
            <a:miter lim="400000"/>
          </a:ln>
        </p:spPr>
      </p:pic>
      <p:sp>
        <p:nvSpPr>
          <p:cNvPr id="102" name="Shape 1255"/>
          <p:cNvSpPr txBox="1"/>
          <p:nvPr/>
        </p:nvSpPr>
        <p:spPr>
          <a:xfrm>
            <a:off x="461896" y="3098479"/>
            <a:ext cx="7531180" cy="100119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lnSpc>
                <a:spcPct val="80000"/>
              </a:lnSpc>
              <a:defRPr sz="3600" spc="69">
                <a:latin typeface="Rockwell Bold"/>
                <a:ea typeface="Rockwell Bold"/>
                <a:cs typeface="Rockwell Bold"/>
                <a:sym typeface="Rockwell Bold"/>
              </a:defRPr>
            </a:pPr>
            <a:r>
              <a:t>PORTADA </a:t>
            </a:r>
          </a:p>
          <a:p>
            <a:pPr>
              <a:lnSpc>
                <a:spcPct val="80000"/>
              </a:lnSpc>
              <a:defRPr sz="3600" spc="69">
                <a:latin typeface="Rockwell Bold"/>
                <a:ea typeface="Rockwell Bold"/>
                <a:cs typeface="Rockwell Bold"/>
                <a:sym typeface="Rockwell Bold"/>
              </a:defRPr>
            </a:pPr>
            <a:r>
              <a:t>PRESENTACIÓN</a:t>
            </a:r>
          </a:p>
        </p:txBody>
      </p:sp>
      <p:sp>
        <p:nvSpPr>
          <p:cNvPr id="103" name="Shape 1256"/>
          <p:cNvSpPr txBox="1"/>
          <p:nvPr/>
        </p:nvSpPr>
        <p:spPr>
          <a:xfrm>
            <a:off x="461896" y="4236067"/>
            <a:ext cx="7531180" cy="3005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nSpc>
                <a:spcPct val="80000"/>
              </a:lnSpc>
              <a:defRPr sz="1600" spc="70"/>
            </a:lvl1pPr>
          </a:lstStyle>
          <a:p>
            <a:r>
              <a:t>Subtítulo presentación</a:t>
            </a:r>
          </a:p>
        </p:txBody>
      </p:sp>
      <p:sp>
        <p:nvSpPr>
          <p:cNvPr id="104" name="Shape 1254"/>
          <p:cNvSpPr txBox="1"/>
          <p:nvPr/>
        </p:nvSpPr>
        <p:spPr>
          <a:xfrm>
            <a:off x="461895" y="6481015"/>
            <a:ext cx="3991526" cy="19601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spcBef>
                <a:spcPts val="600"/>
              </a:spcBef>
              <a:defRPr sz="800" spc="100">
                <a:solidFill>
                  <a:srgbClr val="FFFFFF"/>
                </a:solidFill>
              </a:defRPr>
            </a:lvl1pPr>
          </a:lstStyle>
          <a:p>
            <a:r>
              <a:t>FECHA, LUGAR, AUTORES O PIE DE PÁGINA.</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 name="Template_UAI_Ingeniería-4.jpg" descr="Template_UAI_Ingeniería-4.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a:ln w="12700">
            <a:miter lim="400000"/>
          </a:ln>
        </p:spPr>
      </p:pic>
      <p:sp>
        <p:nvSpPr>
          <p:cNvPr id="107" name="Shape 1266"/>
          <p:cNvSpPr txBox="1"/>
          <p:nvPr/>
        </p:nvSpPr>
        <p:spPr>
          <a:xfrm>
            <a:off x="5109479" y="1621855"/>
            <a:ext cx="3568703" cy="4926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3200">
                <a:solidFill>
                  <a:srgbClr val="FFFFFF"/>
                </a:solidFill>
                <a:latin typeface="Rockwell Bold"/>
                <a:ea typeface="Rockwell Bold"/>
                <a:cs typeface="Rockwell Bold"/>
                <a:sym typeface="Rockwell Bold"/>
              </a:defRPr>
            </a:lvl1pPr>
          </a:lstStyle>
          <a:p>
            <a:r>
              <a:t>ÍNDICE</a:t>
            </a:r>
          </a:p>
        </p:txBody>
      </p:sp>
      <p:sp>
        <p:nvSpPr>
          <p:cNvPr id="108" name="Shape 1267"/>
          <p:cNvSpPr txBox="1"/>
          <p:nvPr/>
        </p:nvSpPr>
        <p:spPr>
          <a:xfrm>
            <a:off x="5109478" y="2137217"/>
            <a:ext cx="4800897" cy="3330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pc="69">
                <a:solidFill>
                  <a:srgbClr val="FFFFFF"/>
                </a:solidFill>
              </a:defRPr>
            </a:lvl1pPr>
          </a:lstStyle>
          <a:p>
            <a:r>
              <a:t>Vivamus sagittis lacus vel augue auctor.</a:t>
            </a:r>
          </a:p>
        </p:txBody>
      </p:sp>
      <p:sp>
        <p:nvSpPr>
          <p:cNvPr id="109" name="Shape 1268"/>
          <p:cNvSpPr txBox="1"/>
          <p:nvPr/>
        </p:nvSpPr>
        <p:spPr>
          <a:xfrm>
            <a:off x="5549503" y="2784124"/>
            <a:ext cx="4392713" cy="21095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lgn="just">
              <a:defRPr sz="1400" spc="20">
                <a:solidFill>
                  <a:srgbClr val="FFFFFF"/>
                </a:solidFill>
              </a:defRPr>
            </a:pPr>
            <a:r>
              <a:t>Donec non dignissim urna. </a:t>
            </a:r>
          </a:p>
          <a:p>
            <a:pPr algn="just">
              <a:defRPr sz="1400" spc="20">
                <a:solidFill>
                  <a:srgbClr val="FFFFFF"/>
                </a:solidFill>
              </a:defRPr>
            </a:pPr>
            <a:endParaRPr/>
          </a:p>
          <a:p>
            <a:pPr algn="just">
              <a:defRPr sz="1400" spc="20">
                <a:solidFill>
                  <a:srgbClr val="FFFFFF"/>
                </a:solidFill>
              </a:defRPr>
            </a:pPr>
            <a:r>
              <a:t>Donec non dignissim urna.</a:t>
            </a:r>
          </a:p>
          <a:p>
            <a:pPr algn="just">
              <a:defRPr sz="1400" spc="20">
                <a:solidFill>
                  <a:srgbClr val="FFFFFF"/>
                </a:solidFill>
              </a:defRPr>
            </a:pPr>
            <a:endParaRPr/>
          </a:p>
          <a:p>
            <a:pPr algn="just">
              <a:defRPr sz="1400" spc="20">
                <a:solidFill>
                  <a:srgbClr val="FFFFFF"/>
                </a:solidFill>
              </a:defRPr>
            </a:pPr>
            <a:r>
              <a:t>Donec non dignissim urna.</a:t>
            </a:r>
          </a:p>
          <a:p>
            <a:pPr algn="just">
              <a:defRPr sz="1400" spc="20">
                <a:solidFill>
                  <a:srgbClr val="FFFFFF"/>
                </a:solidFill>
              </a:defRPr>
            </a:pPr>
            <a:endParaRPr/>
          </a:p>
          <a:p>
            <a:pPr algn="just">
              <a:defRPr sz="1400" spc="20">
                <a:solidFill>
                  <a:srgbClr val="FFFFFF"/>
                </a:solidFill>
              </a:defRPr>
            </a:pPr>
            <a:r>
              <a:t>Donec non dignissim urna.</a:t>
            </a:r>
          </a:p>
          <a:p>
            <a:pPr algn="just">
              <a:defRPr sz="1400" spc="20">
                <a:solidFill>
                  <a:srgbClr val="FFFFFF"/>
                </a:solidFill>
              </a:defRPr>
            </a:pPr>
            <a:endParaRPr/>
          </a:p>
          <a:p>
            <a:pPr algn="just">
              <a:defRPr sz="1400" spc="20">
                <a:solidFill>
                  <a:srgbClr val="FFFFFF"/>
                </a:solidFill>
              </a:defRPr>
            </a:pPr>
            <a:r>
              <a:t>Donec non dignissim urna.</a:t>
            </a:r>
          </a:p>
        </p:txBody>
      </p:sp>
      <p:sp>
        <p:nvSpPr>
          <p:cNvPr id="110" name="Elipse 6"/>
          <p:cNvSpPr/>
          <p:nvPr/>
        </p:nvSpPr>
        <p:spPr>
          <a:xfrm>
            <a:off x="5109478" y="2884727"/>
            <a:ext cx="130631" cy="130631"/>
          </a:xfrm>
          <a:prstGeom prst="ellipse">
            <a:avLst/>
          </a:prstGeom>
          <a:solidFill>
            <a:srgbClr val="000000"/>
          </a:solidFill>
          <a:ln w="12700">
            <a:miter lim="400000"/>
          </a:ln>
        </p:spPr>
        <p:txBody>
          <a:bodyPr lIns="45719" rIns="45719" anchor="ctr"/>
          <a:lstStyle/>
          <a:p>
            <a:pPr algn="ctr">
              <a:defRPr>
                <a:solidFill>
                  <a:srgbClr val="A6A6A6"/>
                </a:solidFill>
              </a:defRPr>
            </a:pPr>
            <a:endParaRPr/>
          </a:p>
        </p:txBody>
      </p:sp>
      <p:sp>
        <p:nvSpPr>
          <p:cNvPr id="111" name="Elipse 7"/>
          <p:cNvSpPr/>
          <p:nvPr/>
        </p:nvSpPr>
        <p:spPr>
          <a:xfrm>
            <a:off x="5109478" y="3309794"/>
            <a:ext cx="130631" cy="130631"/>
          </a:xfrm>
          <a:prstGeom prst="ellipse">
            <a:avLst/>
          </a:prstGeom>
          <a:solidFill>
            <a:srgbClr val="000000"/>
          </a:solidFill>
          <a:ln w="12700">
            <a:miter lim="400000"/>
          </a:ln>
        </p:spPr>
        <p:txBody>
          <a:bodyPr lIns="45719" rIns="45719" anchor="ctr"/>
          <a:lstStyle/>
          <a:p>
            <a:pPr algn="ctr">
              <a:defRPr>
                <a:solidFill>
                  <a:srgbClr val="A6A6A6"/>
                </a:solidFill>
              </a:defRPr>
            </a:pPr>
            <a:endParaRPr/>
          </a:p>
        </p:txBody>
      </p:sp>
      <p:sp>
        <p:nvSpPr>
          <p:cNvPr id="112" name="Elipse 8"/>
          <p:cNvSpPr/>
          <p:nvPr/>
        </p:nvSpPr>
        <p:spPr>
          <a:xfrm>
            <a:off x="5109478" y="3734863"/>
            <a:ext cx="130631" cy="130631"/>
          </a:xfrm>
          <a:prstGeom prst="ellipse">
            <a:avLst/>
          </a:prstGeom>
          <a:solidFill>
            <a:srgbClr val="000000"/>
          </a:solidFill>
          <a:ln w="12700">
            <a:miter lim="400000"/>
          </a:ln>
        </p:spPr>
        <p:txBody>
          <a:bodyPr lIns="45719" rIns="45719" anchor="ctr"/>
          <a:lstStyle/>
          <a:p>
            <a:pPr algn="ctr">
              <a:defRPr>
                <a:solidFill>
                  <a:srgbClr val="A6A6A6"/>
                </a:solidFill>
              </a:defRPr>
            </a:pPr>
            <a:endParaRPr/>
          </a:p>
        </p:txBody>
      </p:sp>
      <p:sp>
        <p:nvSpPr>
          <p:cNvPr id="113" name="Elipse 9"/>
          <p:cNvSpPr/>
          <p:nvPr/>
        </p:nvSpPr>
        <p:spPr>
          <a:xfrm>
            <a:off x="5109478" y="4159930"/>
            <a:ext cx="130631" cy="130631"/>
          </a:xfrm>
          <a:prstGeom prst="ellipse">
            <a:avLst/>
          </a:prstGeom>
          <a:solidFill>
            <a:srgbClr val="000000"/>
          </a:solidFill>
          <a:ln w="12700">
            <a:miter lim="400000"/>
          </a:ln>
        </p:spPr>
        <p:txBody>
          <a:bodyPr lIns="45719" rIns="45719" anchor="ctr"/>
          <a:lstStyle/>
          <a:p>
            <a:pPr algn="ctr">
              <a:defRPr>
                <a:solidFill>
                  <a:srgbClr val="A6A6A6"/>
                </a:solidFill>
              </a:defRPr>
            </a:pPr>
            <a:endParaRPr/>
          </a:p>
        </p:txBody>
      </p:sp>
      <p:sp>
        <p:nvSpPr>
          <p:cNvPr id="114" name="Elipse 10"/>
          <p:cNvSpPr/>
          <p:nvPr/>
        </p:nvSpPr>
        <p:spPr>
          <a:xfrm>
            <a:off x="5109478" y="4584996"/>
            <a:ext cx="130631" cy="130631"/>
          </a:xfrm>
          <a:prstGeom prst="ellipse">
            <a:avLst/>
          </a:prstGeom>
          <a:solidFill>
            <a:srgbClr val="000000"/>
          </a:solidFill>
          <a:ln w="12700">
            <a:miter lim="400000"/>
          </a:ln>
        </p:spPr>
        <p:txBody>
          <a:bodyPr lIns="45719" rIns="45719" anchor="ctr"/>
          <a:lstStyle/>
          <a:p>
            <a:pPr algn="ctr">
              <a:defRPr>
                <a:solidFill>
                  <a:srgbClr val="A6A6A6"/>
                </a:solidFill>
              </a:defRPr>
            </a:pPr>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6" name="Template_UAI_Ingeniería-5.jpg" descr="Template_UAI_Ingeniería-5.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a:ln w="12700">
            <a:miter lim="400000"/>
          </a:ln>
        </p:spPr>
      </p:pic>
      <p:sp>
        <p:nvSpPr>
          <p:cNvPr id="117" name="Shape 1283"/>
          <p:cNvSpPr txBox="1"/>
          <p:nvPr/>
        </p:nvSpPr>
        <p:spPr>
          <a:xfrm>
            <a:off x="1924468" y="1313397"/>
            <a:ext cx="6517808" cy="63758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lnSpc>
                <a:spcPct val="70000"/>
              </a:lnSpc>
              <a:defRPr sz="4000" spc="70">
                <a:latin typeface="Rockwell Bold"/>
                <a:ea typeface="Rockwell Bold"/>
                <a:cs typeface="Rockwell Bold"/>
                <a:sym typeface="Rockwell Bold"/>
              </a:defRPr>
            </a:pPr>
            <a:r>
              <a:t>PORTADILLA</a:t>
            </a:r>
            <a:r>
              <a:rPr>
                <a:latin typeface="Calibri Light"/>
                <a:ea typeface="Calibri Light"/>
                <a:cs typeface="Calibri Light"/>
                <a:sym typeface="Calibri Light"/>
              </a:rPr>
              <a:t> </a:t>
            </a:r>
          </a:p>
        </p:txBody>
      </p:sp>
      <p:sp>
        <p:nvSpPr>
          <p:cNvPr id="118" name="Shape 1284"/>
          <p:cNvSpPr txBox="1"/>
          <p:nvPr/>
        </p:nvSpPr>
        <p:spPr>
          <a:xfrm>
            <a:off x="1924468" y="1720851"/>
            <a:ext cx="3823765" cy="3401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2000" i="1" spc="70"/>
            </a:lvl1pPr>
          </a:lstStyle>
          <a:p>
            <a:r>
              <a:t>SEPARADOR INTERIOR 1</a:t>
            </a:r>
          </a:p>
        </p:txBody>
      </p:sp>
      <p:sp>
        <p:nvSpPr>
          <p:cNvPr id="119" name="Shape 1254"/>
          <p:cNvSpPr txBox="1"/>
          <p:nvPr/>
        </p:nvSpPr>
        <p:spPr>
          <a:xfrm>
            <a:off x="461895" y="6481015"/>
            <a:ext cx="3991526" cy="19601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spcBef>
                <a:spcPts val="600"/>
              </a:spcBef>
              <a:defRPr sz="800" spc="100">
                <a:solidFill>
                  <a:srgbClr val="C6C2BA"/>
                </a:solidFill>
              </a:defRPr>
            </a:lvl1pPr>
          </a:lstStyle>
          <a:p>
            <a:r>
              <a:t>FECHA, LUGAR, AUTORES O PIE DE PÁGINA.</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1" name="Template_UAI_Ingeniería-6.jpg" descr="Template_UAI_Ingeniería-6.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a:ln w="12700">
            <a:miter lim="400000"/>
          </a:ln>
        </p:spPr>
      </p:pic>
      <p:sp>
        <p:nvSpPr>
          <p:cNvPr id="122" name="Shape 1299"/>
          <p:cNvSpPr txBox="1"/>
          <p:nvPr/>
        </p:nvSpPr>
        <p:spPr>
          <a:xfrm>
            <a:off x="473928" y="3495576"/>
            <a:ext cx="3823764" cy="3401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defRPr sz="2000" i="1" spc="70"/>
            </a:pPr>
            <a:r>
              <a:t>SEPARADOR INTERIOR 2</a:t>
            </a:r>
          </a:p>
        </p:txBody>
      </p:sp>
      <p:sp>
        <p:nvSpPr>
          <p:cNvPr id="123" name="Shape 1300"/>
          <p:cNvSpPr txBox="1"/>
          <p:nvPr/>
        </p:nvSpPr>
        <p:spPr>
          <a:xfrm>
            <a:off x="461895" y="3019027"/>
            <a:ext cx="6517810" cy="7167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lnSpc>
                <a:spcPct val="70000"/>
              </a:lnSpc>
              <a:defRPr sz="4000" spc="70">
                <a:latin typeface="Rockwell Bold"/>
                <a:ea typeface="Rockwell Bold"/>
                <a:cs typeface="Rockwell Bold"/>
                <a:sym typeface="Rockwell Bold"/>
              </a:defRPr>
            </a:pPr>
            <a:r>
              <a:t>PORTADILLA</a:t>
            </a:r>
            <a:r>
              <a:rPr sz="4800">
                <a:latin typeface="Calibri Light"/>
                <a:ea typeface="Calibri Light"/>
                <a:cs typeface="Calibri Light"/>
                <a:sym typeface="Calibri Light"/>
              </a:rPr>
              <a:t> </a:t>
            </a:r>
          </a:p>
        </p:txBody>
      </p:sp>
      <p:sp>
        <p:nvSpPr>
          <p:cNvPr id="124" name="Shape 1254"/>
          <p:cNvSpPr txBox="1"/>
          <p:nvPr/>
        </p:nvSpPr>
        <p:spPr>
          <a:xfrm>
            <a:off x="461895" y="6481015"/>
            <a:ext cx="3991526" cy="19601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spcBef>
                <a:spcPts val="600"/>
              </a:spcBef>
              <a:defRPr sz="800" spc="100"/>
            </a:lvl1pPr>
          </a:lstStyle>
          <a:p>
            <a:r>
              <a:t>FECHA, LUGAR, AUTORES O PIE DE PÁGINA.</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6" name="Template_UAI_Ingeniería-7.jpg" descr="Template_UAI_Ingeniería-7.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a:ln w="12700">
            <a:miter lim="400000"/>
          </a:ln>
        </p:spPr>
      </p:pic>
      <p:sp>
        <p:nvSpPr>
          <p:cNvPr id="127" name="Shape 1254"/>
          <p:cNvSpPr txBox="1"/>
          <p:nvPr/>
        </p:nvSpPr>
        <p:spPr>
          <a:xfrm>
            <a:off x="461895" y="6481015"/>
            <a:ext cx="3991526" cy="19601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spcBef>
                <a:spcPts val="600"/>
              </a:spcBef>
              <a:defRPr sz="800" spc="100"/>
            </a:lvl1pPr>
          </a:lstStyle>
          <a:p>
            <a:r>
              <a:t>FECHA, LUGAR, AUTORES O PIE DE PÁGINA.</a:t>
            </a:r>
          </a:p>
        </p:txBody>
      </p:sp>
      <p:sp>
        <p:nvSpPr>
          <p:cNvPr id="128" name="Shape 1299"/>
          <p:cNvSpPr txBox="1"/>
          <p:nvPr/>
        </p:nvSpPr>
        <p:spPr>
          <a:xfrm>
            <a:off x="473928" y="3495576"/>
            <a:ext cx="3823764" cy="3401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defRPr sz="2000" i="1" spc="70"/>
            </a:pPr>
            <a:r>
              <a:t>SEPARADOR INTERIOR 3</a:t>
            </a:r>
          </a:p>
        </p:txBody>
      </p:sp>
      <p:sp>
        <p:nvSpPr>
          <p:cNvPr id="129" name="Shape 1300"/>
          <p:cNvSpPr txBox="1"/>
          <p:nvPr/>
        </p:nvSpPr>
        <p:spPr>
          <a:xfrm>
            <a:off x="461895" y="3019027"/>
            <a:ext cx="6517810" cy="7167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lnSpc>
                <a:spcPct val="70000"/>
              </a:lnSpc>
              <a:defRPr sz="4000" spc="70">
                <a:latin typeface="Rockwell Bold"/>
                <a:ea typeface="Rockwell Bold"/>
                <a:cs typeface="Rockwell Bold"/>
                <a:sym typeface="Rockwell Bold"/>
              </a:defRPr>
            </a:pPr>
            <a:r>
              <a:t>PORTADILLA</a:t>
            </a:r>
            <a:r>
              <a:rPr sz="4800">
                <a:latin typeface="Calibri Light"/>
                <a:ea typeface="Calibri Light"/>
                <a:cs typeface="Calibri Light"/>
                <a:sym typeface="Calibri Light"/>
              </a:rPr>
              <a:t> </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1" name="Template_UAI_Ingeniería-8.jpg" descr="Template_UAI_Ingeniería-8.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a:ln w="12700">
            <a:miter lim="400000"/>
          </a:ln>
        </p:spPr>
      </p:pic>
      <p:sp>
        <p:nvSpPr>
          <p:cNvPr id="132" name="Shape 1304"/>
          <p:cNvSpPr txBox="1"/>
          <p:nvPr/>
        </p:nvSpPr>
        <p:spPr>
          <a:xfrm>
            <a:off x="1948268" y="2480903"/>
            <a:ext cx="9110817" cy="5993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4000">
                <a:solidFill>
                  <a:srgbClr val="FFFFFF"/>
                </a:solidFill>
                <a:latin typeface="Rockwell Bold"/>
                <a:ea typeface="Rockwell Bold"/>
                <a:cs typeface="Rockwell Bold"/>
                <a:sym typeface="Rockwell Bold"/>
              </a:defRPr>
            </a:lvl1pPr>
          </a:lstStyle>
          <a:p>
            <a:r>
              <a:t>TÍTULO PRESENTACIÓN</a:t>
            </a:r>
          </a:p>
        </p:txBody>
      </p:sp>
      <p:sp>
        <p:nvSpPr>
          <p:cNvPr id="133" name="Shape 1305"/>
          <p:cNvSpPr txBox="1"/>
          <p:nvPr/>
        </p:nvSpPr>
        <p:spPr>
          <a:xfrm>
            <a:off x="1948268" y="3188788"/>
            <a:ext cx="4800897" cy="33308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pc="69">
                <a:solidFill>
                  <a:srgbClr val="FFFFFF"/>
                </a:solidFill>
              </a:defRPr>
            </a:lvl1pPr>
          </a:lstStyle>
          <a:p>
            <a:r>
              <a:t>Vivamus sagittis lacus vel augue auctor.</a:t>
            </a:r>
          </a:p>
        </p:txBody>
      </p:sp>
      <p:sp>
        <p:nvSpPr>
          <p:cNvPr id="134" name="Shape 1303"/>
          <p:cNvSpPr txBox="1"/>
          <p:nvPr/>
        </p:nvSpPr>
        <p:spPr>
          <a:xfrm>
            <a:off x="2295120" y="3799843"/>
            <a:ext cx="6524027" cy="15184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nSpc>
                <a:spcPct val="110000"/>
              </a:lnSpc>
              <a:defRPr sz="1400" spc="20">
                <a:solidFill>
                  <a:srgbClr val="FFFFFF"/>
                </a:solidFill>
              </a:defRPr>
            </a:lvl1pPr>
          </a:lstStyle>
          <a:p>
            <a:r>
              <a:t>Donec non dignissim urna. Praesent volutpat nisl non urna porta id bibendum sem volutpat. Phasellus congue velit et urna tempor in eleifend tellus viverra. Praesent imperdiet, nisl aliquet gravida congue, dui ante venenatis risus, quis fringilla nulla magna vel ligula. Nam feugiat ipsum dolor. Cras consectetur sem in nisl porta eget tempus mi tempus. Donec non dignissim urna. Praesent volutpat nisl non urna porta id bibendum sem.</a:t>
            </a:r>
          </a:p>
        </p:txBody>
      </p:sp>
      <p:sp>
        <p:nvSpPr>
          <p:cNvPr id="135" name="Elipse 6"/>
          <p:cNvSpPr/>
          <p:nvPr/>
        </p:nvSpPr>
        <p:spPr>
          <a:xfrm>
            <a:off x="2030427" y="3912337"/>
            <a:ext cx="130631" cy="130631"/>
          </a:xfrm>
          <a:prstGeom prst="ellipse">
            <a:avLst/>
          </a:prstGeom>
          <a:solidFill>
            <a:srgbClr val="000000"/>
          </a:solidFill>
          <a:ln w="12700">
            <a:miter lim="400000"/>
          </a:ln>
        </p:spPr>
        <p:txBody>
          <a:bodyPr lIns="45719" rIns="45719" anchor="ctr"/>
          <a:lstStyle/>
          <a:p>
            <a:pPr algn="ctr">
              <a:defRPr>
                <a:solidFill>
                  <a:srgbClr val="E8027F"/>
                </a:solidFill>
              </a:defRPr>
            </a:pPr>
            <a:endParaRPr/>
          </a:p>
        </p:txBody>
      </p:sp>
      <p:sp>
        <p:nvSpPr>
          <p:cNvPr id="136" name="Shape 1254"/>
          <p:cNvSpPr txBox="1"/>
          <p:nvPr/>
        </p:nvSpPr>
        <p:spPr>
          <a:xfrm>
            <a:off x="461895" y="6481015"/>
            <a:ext cx="3991526" cy="19601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spcBef>
                <a:spcPts val="600"/>
              </a:spcBef>
              <a:defRPr sz="800" spc="100"/>
            </a:lvl1pPr>
          </a:lstStyle>
          <a:p>
            <a:r>
              <a:t>FECHA, LUGAR, AUTORES O PIE DE PÁGINA.</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8" name="Template_UAI_Ingeniería-9.jpg" descr="Template_UAI_Ingeniería-9.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a:ln w="12700">
            <a:miter lim="400000"/>
          </a:ln>
        </p:spPr>
      </p:pic>
      <p:sp>
        <p:nvSpPr>
          <p:cNvPr id="139" name="Shape 1304"/>
          <p:cNvSpPr txBox="1"/>
          <p:nvPr/>
        </p:nvSpPr>
        <p:spPr>
          <a:xfrm>
            <a:off x="1967518" y="1793450"/>
            <a:ext cx="7065449" cy="5993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4000">
                <a:latin typeface="Rockwell Bold"/>
                <a:ea typeface="Rockwell Bold"/>
                <a:cs typeface="Rockwell Bold"/>
                <a:sym typeface="Rockwell Bold"/>
              </a:defRPr>
            </a:lvl1pPr>
          </a:lstStyle>
          <a:p>
            <a:r>
              <a:t>TÍTULO PRESENTACIÓN</a:t>
            </a:r>
          </a:p>
        </p:txBody>
      </p:sp>
      <p:sp>
        <p:nvSpPr>
          <p:cNvPr id="140" name="Shape 1305"/>
          <p:cNvSpPr txBox="1"/>
          <p:nvPr/>
        </p:nvSpPr>
        <p:spPr>
          <a:xfrm>
            <a:off x="1967518" y="2501335"/>
            <a:ext cx="4800897" cy="33308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pc="69"/>
            </a:lvl1pPr>
          </a:lstStyle>
          <a:p>
            <a:r>
              <a:t>Vivamus sagittis lacus vel augue auctor.</a:t>
            </a:r>
          </a:p>
        </p:txBody>
      </p:sp>
      <p:sp>
        <p:nvSpPr>
          <p:cNvPr id="141" name="Shape 1313"/>
          <p:cNvSpPr txBox="1"/>
          <p:nvPr/>
        </p:nvSpPr>
        <p:spPr>
          <a:xfrm>
            <a:off x="2281027" y="3685335"/>
            <a:ext cx="5939866" cy="15705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ctr">
              <a:defRPr sz="1600" spc="20"/>
            </a:lvl1pPr>
          </a:lstStyle>
          <a:p>
            <a:r>
              <a:t>Nuestro compromiso con la libertad se traduce en una formación que promueve la autonomía de las personas para adoptar sus propias decisiones en forma responsable, asumiendo las consecuencias de sus acciones y juicios, para responder, con pleno respeto a las ideas divergentes, de manera racional y éticamente fundada</a:t>
            </a:r>
          </a:p>
        </p:txBody>
      </p:sp>
      <p:sp>
        <p:nvSpPr>
          <p:cNvPr id="142" name="Shape 1314"/>
          <p:cNvSpPr txBox="1"/>
          <p:nvPr/>
        </p:nvSpPr>
        <p:spPr>
          <a:xfrm>
            <a:off x="5710723" y="4746193"/>
            <a:ext cx="501960" cy="100722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ctr">
              <a:defRPr sz="7200" b="1"/>
            </a:lvl1pPr>
          </a:lstStyle>
          <a:p>
            <a:r>
              <a:t>”</a:t>
            </a:r>
          </a:p>
        </p:txBody>
      </p:sp>
      <p:sp>
        <p:nvSpPr>
          <p:cNvPr id="143" name="Shape 1315"/>
          <p:cNvSpPr txBox="1"/>
          <p:nvPr/>
        </p:nvSpPr>
        <p:spPr>
          <a:xfrm>
            <a:off x="1967518" y="3353513"/>
            <a:ext cx="501959" cy="100722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ctr">
              <a:defRPr sz="7200" b="1"/>
            </a:lvl1pPr>
          </a:lstStyle>
          <a:p>
            <a:r>
              <a:t>“</a:t>
            </a:r>
          </a:p>
        </p:txBody>
      </p:sp>
      <p:sp>
        <p:nvSpPr>
          <p:cNvPr id="144" name="Shape 1254"/>
          <p:cNvSpPr txBox="1"/>
          <p:nvPr/>
        </p:nvSpPr>
        <p:spPr>
          <a:xfrm>
            <a:off x="461895" y="6503772"/>
            <a:ext cx="3991526" cy="19601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spcBef>
                <a:spcPts val="600"/>
              </a:spcBef>
              <a:defRPr sz="800" spc="100">
                <a:solidFill>
                  <a:srgbClr val="FFFFFF"/>
                </a:solidFill>
              </a:defRPr>
            </a:lvl1pPr>
          </a:lstStyle>
          <a:p>
            <a:r>
              <a:t>FECHA, LUGAR, AUTORES O PIE DE PÁGINA.</a:t>
            </a:r>
          </a:p>
        </p:txBody>
      </p:sp>
    </p:spTree>
  </p:cSld>
  <p:clrMapOvr>
    <a:masterClrMapping/>
  </p:clrMapOvr>
  <p:transition spd="med"/>
</p:sld>
</file>

<file path=ppt/theme/theme1.xml><?xml version="1.0" encoding="utf-8"?>
<a:theme xmlns:a="http://schemas.openxmlformats.org/drawingml/2006/main" name="Tema de Office">
  <a:themeElements>
    <a:clrScheme name="Tema de Offic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Tema de Office">
      <a:majorFont>
        <a:latin typeface="Calibri"/>
        <a:ea typeface="Calibri"/>
        <a:cs typeface="Calibri"/>
      </a:majorFont>
      <a:minorFont>
        <a:latin typeface="Helvetica"/>
        <a:ea typeface="Helvetica"/>
        <a:cs typeface="Helvetica"/>
      </a:minorFont>
    </a:fontScheme>
    <a:fmtScheme name="Tema de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Tema de Office">
  <a:themeElements>
    <a:clrScheme name="Tema de Offic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Tema de Office">
      <a:majorFont>
        <a:latin typeface="Calibri"/>
        <a:ea typeface="Calibri"/>
        <a:cs typeface="Calibri"/>
      </a:majorFont>
      <a:minorFont>
        <a:latin typeface="Helvetica"/>
        <a:ea typeface="Helvetica"/>
        <a:cs typeface="Helvetica"/>
      </a:minorFont>
    </a:fontScheme>
    <a:fmtScheme name="Tema de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412</Words>
  <Application>Microsoft Office PowerPoint</Application>
  <PresentationFormat>Panorámica</PresentationFormat>
  <Paragraphs>49</Paragraphs>
  <Slides>16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16</vt:i4>
      </vt:variant>
    </vt:vector>
  </HeadingPairs>
  <TitlesOfParts>
    <vt:vector size="21" baseType="lpstr">
      <vt:lpstr>Arial</vt:lpstr>
      <vt:lpstr>Calibri</vt:lpstr>
      <vt:lpstr>Calibri Light</vt:lpstr>
      <vt:lpstr>Rockwell Bold</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viviana.soto</dc:creator>
  <cp:lastModifiedBy>Viviana  Soto Rode</cp:lastModifiedBy>
  <cp:revision>1</cp:revision>
  <dcterms:modified xsi:type="dcterms:W3CDTF">2022-12-15T18:39:34Z</dcterms:modified>
</cp:coreProperties>
</file>