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17F"/>
    <a:srgbClr val="69187B"/>
    <a:srgbClr val="0A3293"/>
    <a:srgbClr val="E9511C"/>
    <a:srgbClr val="1F74D3"/>
    <a:srgbClr val="5697D3"/>
    <a:srgbClr val="8DC04C"/>
    <a:srgbClr val="68187C"/>
    <a:srgbClr val="FDC201"/>
    <a:srgbClr val="00B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 varScale="1">
        <p:scale>
          <a:sx n="43" d="100"/>
          <a:sy n="43" d="100"/>
        </p:scale>
        <p:origin x="1949" y="53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03/04/2024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03-04-2024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1A61DB8-7D61-14C9-6DF5-8F393002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72"/>
            <a:ext cx="13765886" cy="7740097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0" y="17974"/>
            <a:ext cx="8294370" cy="77223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5B29C9-AB22-D7C6-6A7D-1FE4FEB3C5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17" y="12198993"/>
            <a:ext cx="1189220" cy="1098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7F819FB-8979-D35D-08F2-DDB9DD2FB0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000" y="12018554"/>
            <a:ext cx="827171" cy="116555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15B4850-CE89-10E1-C56B-C6A9DEB1FD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41" y="433621"/>
            <a:ext cx="6070339" cy="13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0D1B95D-48A2-C265-F0D9-18024AEBE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" y="0"/>
            <a:ext cx="13757864" cy="7421007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639815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9" y="8390588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917229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675125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812" y="8425898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56350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55" y="10314276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5988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1DA17F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708" y="10349586"/>
            <a:ext cx="1784054" cy="1684649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D4CD463-ED98-7372-3ED3-2550DA634ABA}"/>
              </a:ext>
            </a:extLst>
          </p:cNvPr>
          <p:cNvSpPr/>
          <p:nvPr/>
        </p:nvSpPr>
        <p:spPr>
          <a:xfrm>
            <a:off x="420919" y="3921409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CE3E81-12CB-2649-49C7-BA6A2491F0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454" y="12357238"/>
            <a:ext cx="1215509" cy="10772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338563-0832-3A56-A3CE-E877DE10D1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55" y="12331884"/>
            <a:ext cx="1189220" cy="109828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582B266-7C2F-AF2B-D0C9-B861A37C8B42}"/>
              </a:ext>
            </a:extLst>
          </p:cNvPr>
          <p:cNvSpPr/>
          <p:nvPr/>
        </p:nvSpPr>
        <p:spPr>
          <a:xfrm>
            <a:off x="0" y="52022"/>
            <a:ext cx="8294370" cy="73689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47A5ADF-C17F-1E64-1FB9-EA31FFE30829}"/>
              </a:ext>
            </a:extLst>
          </p:cNvPr>
          <p:cNvSpPr/>
          <p:nvPr/>
        </p:nvSpPr>
        <p:spPr>
          <a:xfrm>
            <a:off x="420919" y="3921409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A58BE6-0D50-EE6A-755F-C1EE86D92D81}"/>
              </a:ext>
            </a:extLst>
          </p:cNvPr>
          <p:cNvSpPr txBox="1"/>
          <p:nvPr/>
        </p:nvSpPr>
        <p:spPr>
          <a:xfrm>
            <a:off x="420919" y="2864533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D1D342-587B-0AE0-B3AC-60A1968FEC82}"/>
              </a:ext>
            </a:extLst>
          </p:cNvPr>
          <p:cNvSpPr/>
          <p:nvPr/>
        </p:nvSpPr>
        <p:spPr>
          <a:xfrm flipV="1">
            <a:off x="3829330" y="2921563"/>
            <a:ext cx="2150762" cy="76587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D5A68-6E04-8882-966E-601B128C7D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341" y="433621"/>
            <a:ext cx="6070339" cy="13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8877</TotalTime>
  <Words>77</Words>
  <Application>Microsoft Office PowerPoint</Application>
  <PresentationFormat>Personalizado</PresentationFormat>
  <Paragraphs>32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Viviana  Soto Rode</cp:lastModifiedBy>
  <cp:revision>35</cp:revision>
  <dcterms:created xsi:type="dcterms:W3CDTF">2020-04-06T19:19:08Z</dcterms:created>
  <dcterms:modified xsi:type="dcterms:W3CDTF">2024-04-03T16:48:08Z</dcterms:modified>
</cp:coreProperties>
</file>