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1703050" cy="6584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9BD4"/>
    <a:srgbClr val="5F9BD4"/>
    <a:srgbClr val="E95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3"/>
    <p:restoredTop sz="96405"/>
  </p:normalViewPr>
  <p:slideViewPr>
    <p:cSldViewPr snapToGrid="0">
      <p:cViewPr varScale="1">
        <p:scale>
          <a:sx n="136" d="100"/>
          <a:sy n="136" d="100"/>
        </p:scale>
        <p:origin x="5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2881" y="1077676"/>
            <a:ext cx="8777288" cy="2292538"/>
          </a:xfrm>
        </p:spPr>
        <p:txBody>
          <a:bodyPr anchor="b"/>
          <a:lstStyle>
            <a:lvl1pPr algn="ctr">
              <a:defRPr sz="57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881" y="3458624"/>
            <a:ext cx="8777288" cy="1589838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866" indent="0" algn="ctr">
              <a:buNone/>
              <a:defRPr sz="1920"/>
            </a:lvl2pPr>
            <a:lvl3pPr marL="877733" indent="0" algn="ctr">
              <a:buNone/>
              <a:defRPr sz="1728"/>
            </a:lvl3pPr>
            <a:lvl4pPr marL="1316599" indent="0" algn="ctr">
              <a:buNone/>
              <a:defRPr sz="1536"/>
            </a:lvl4pPr>
            <a:lvl5pPr marL="1755465" indent="0" algn="ctr">
              <a:buNone/>
              <a:defRPr sz="1536"/>
            </a:lvl5pPr>
            <a:lvl6pPr marL="2194331" indent="0" algn="ctr">
              <a:buNone/>
              <a:defRPr sz="1536"/>
            </a:lvl6pPr>
            <a:lvl7pPr marL="2633198" indent="0" algn="ctr">
              <a:buNone/>
              <a:defRPr sz="1536"/>
            </a:lvl7pPr>
            <a:lvl8pPr marL="3072064" indent="0" algn="ctr">
              <a:buNone/>
              <a:defRPr sz="1536"/>
            </a:lvl8pPr>
            <a:lvl9pPr marL="3510930" indent="0" algn="ctr">
              <a:buNone/>
              <a:defRPr sz="1536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407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72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4995" y="350587"/>
            <a:ext cx="2523470" cy="558044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585" y="350587"/>
            <a:ext cx="7424122" cy="558044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712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355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89" y="1641665"/>
            <a:ext cx="10093881" cy="2739156"/>
          </a:xfrm>
        </p:spPr>
        <p:txBody>
          <a:bodyPr anchor="b"/>
          <a:lstStyle>
            <a:lvl1pPr>
              <a:defRPr sz="57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489" y="4406735"/>
            <a:ext cx="10093881" cy="1440457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866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733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599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465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331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19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06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093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572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4585" y="1752938"/>
            <a:ext cx="4973796" cy="417809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4669" y="1752938"/>
            <a:ext cx="4973796" cy="417809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308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350588"/>
            <a:ext cx="10093881" cy="127278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110" y="1614228"/>
            <a:ext cx="4950938" cy="791108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866" indent="0">
              <a:buNone/>
              <a:defRPr sz="1920" b="1"/>
            </a:lvl2pPr>
            <a:lvl3pPr marL="877733" indent="0">
              <a:buNone/>
              <a:defRPr sz="1728" b="1"/>
            </a:lvl3pPr>
            <a:lvl4pPr marL="1316599" indent="0">
              <a:buNone/>
              <a:defRPr sz="1536" b="1"/>
            </a:lvl4pPr>
            <a:lvl5pPr marL="1755465" indent="0">
              <a:buNone/>
              <a:defRPr sz="1536" b="1"/>
            </a:lvl5pPr>
            <a:lvl6pPr marL="2194331" indent="0">
              <a:buNone/>
              <a:defRPr sz="1536" b="1"/>
            </a:lvl6pPr>
            <a:lvl7pPr marL="2633198" indent="0">
              <a:buNone/>
              <a:defRPr sz="1536" b="1"/>
            </a:lvl7pPr>
            <a:lvl8pPr marL="3072064" indent="0">
              <a:buNone/>
              <a:defRPr sz="1536" b="1"/>
            </a:lvl8pPr>
            <a:lvl9pPr marL="3510930" indent="0">
              <a:buNone/>
              <a:defRPr sz="15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110" y="2405336"/>
            <a:ext cx="4950938" cy="35378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4669" y="1614228"/>
            <a:ext cx="4975321" cy="791108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866" indent="0">
              <a:buNone/>
              <a:defRPr sz="1920" b="1"/>
            </a:lvl2pPr>
            <a:lvl3pPr marL="877733" indent="0">
              <a:buNone/>
              <a:defRPr sz="1728" b="1"/>
            </a:lvl3pPr>
            <a:lvl4pPr marL="1316599" indent="0">
              <a:buNone/>
              <a:defRPr sz="1536" b="1"/>
            </a:lvl4pPr>
            <a:lvl5pPr marL="1755465" indent="0">
              <a:buNone/>
              <a:defRPr sz="1536" b="1"/>
            </a:lvl5pPr>
            <a:lvl6pPr marL="2194331" indent="0">
              <a:buNone/>
              <a:defRPr sz="1536" b="1"/>
            </a:lvl6pPr>
            <a:lvl7pPr marL="2633198" indent="0">
              <a:buNone/>
              <a:defRPr sz="1536" b="1"/>
            </a:lvl7pPr>
            <a:lvl8pPr marL="3072064" indent="0">
              <a:buNone/>
              <a:defRPr sz="1536" b="1"/>
            </a:lvl8pPr>
            <a:lvl9pPr marL="3510930" indent="0">
              <a:buNone/>
              <a:defRPr sz="15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4669" y="2405336"/>
            <a:ext cx="4975321" cy="35378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688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276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071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8997"/>
            <a:ext cx="3774538" cy="1536488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321" y="948111"/>
            <a:ext cx="5924669" cy="4679583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75485"/>
            <a:ext cx="3774538" cy="3659830"/>
          </a:xfrm>
        </p:spPr>
        <p:txBody>
          <a:bodyPr/>
          <a:lstStyle>
            <a:lvl1pPr marL="0" indent="0">
              <a:buNone/>
              <a:defRPr sz="1536"/>
            </a:lvl1pPr>
            <a:lvl2pPr marL="438866" indent="0">
              <a:buNone/>
              <a:defRPr sz="1344"/>
            </a:lvl2pPr>
            <a:lvl3pPr marL="877733" indent="0">
              <a:buNone/>
              <a:defRPr sz="1152"/>
            </a:lvl3pPr>
            <a:lvl4pPr marL="1316599" indent="0">
              <a:buNone/>
              <a:defRPr sz="960"/>
            </a:lvl4pPr>
            <a:lvl5pPr marL="1755465" indent="0">
              <a:buNone/>
              <a:defRPr sz="960"/>
            </a:lvl5pPr>
            <a:lvl6pPr marL="2194331" indent="0">
              <a:buNone/>
              <a:defRPr sz="960"/>
            </a:lvl6pPr>
            <a:lvl7pPr marL="2633198" indent="0">
              <a:buNone/>
              <a:defRPr sz="960"/>
            </a:lvl7pPr>
            <a:lvl8pPr marL="3072064" indent="0">
              <a:buNone/>
              <a:defRPr sz="960"/>
            </a:lvl8pPr>
            <a:lvl9pPr marL="3510930" indent="0">
              <a:buNone/>
              <a:defRPr sz="96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99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8997"/>
            <a:ext cx="3774538" cy="1536488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5321" y="948111"/>
            <a:ext cx="5924669" cy="4679583"/>
          </a:xfrm>
        </p:spPr>
        <p:txBody>
          <a:bodyPr anchor="t"/>
          <a:lstStyle>
            <a:lvl1pPr marL="0" indent="0">
              <a:buNone/>
              <a:defRPr sz="3072"/>
            </a:lvl1pPr>
            <a:lvl2pPr marL="438866" indent="0">
              <a:buNone/>
              <a:defRPr sz="2688"/>
            </a:lvl2pPr>
            <a:lvl3pPr marL="877733" indent="0">
              <a:buNone/>
              <a:defRPr sz="2304"/>
            </a:lvl3pPr>
            <a:lvl4pPr marL="1316599" indent="0">
              <a:buNone/>
              <a:defRPr sz="1920"/>
            </a:lvl4pPr>
            <a:lvl5pPr marL="1755465" indent="0">
              <a:buNone/>
              <a:defRPr sz="1920"/>
            </a:lvl5pPr>
            <a:lvl6pPr marL="2194331" indent="0">
              <a:buNone/>
              <a:defRPr sz="1920"/>
            </a:lvl6pPr>
            <a:lvl7pPr marL="2633198" indent="0">
              <a:buNone/>
              <a:defRPr sz="1920"/>
            </a:lvl7pPr>
            <a:lvl8pPr marL="3072064" indent="0">
              <a:buNone/>
              <a:defRPr sz="1920"/>
            </a:lvl8pPr>
            <a:lvl9pPr marL="3510930" indent="0">
              <a:buNone/>
              <a:defRPr sz="192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75485"/>
            <a:ext cx="3774538" cy="3659830"/>
          </a:xfrm>
        </p:spPr>
        <p:txBody>
          <a:bodyPr/>
          <a:lstStyle>
            <a:lvl1pPr marL="0" indent="0">
              <a:buNone/>
              <a:defRPr sz="1536"/>
            </a:lvl1pPr>
            <a:lvl2pPr marL="438866" indent="0">
              <a:buNone/>
              <a:defRPr sz="1344"/>
            </a:lvl2pPr>
            <a:lvl3pPr marL="877733" indent="0">
              <a:buNone/>
              <a:defRPr sz="1152"/>
            </a:lvl3pPr>
            <a:lvl4pPr marL="1316599" indent="0">
              <a:buNone/>
              <a:defRPr sz="960"/>
            </a:lvl4pPr>
            <a:lvl5pPr marL="1755465" indent="0">
              <a:buNone/>
              <a:defRPr sz="960"/>
            </a:lvl5pPr>
            <a:lvl6pPr marL="2194331" indent="0">
              <a:buNone/>
              <a:defRPr sz="960"/>
            </a:lvl6pPr>
            <a:lvl7pPr marL="2633198" indent="0">
              <a:buNone/>
              <a:defRPr sz="960"/>
            </a:lvl7pPr>
            <a:lvl8pPr marL="3072064" indent="0">
              <a:buNone/>
              <a:defRPr sz="960"/>
            </a:lvl8pPr>
            <a:lvl9pPr marL="3510930" indent="0">
              <a:buNone/>
              <a:defRPr sz="96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265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585" y="350588"/>
            <a:ext cx="10093881" cy="1272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585" y="1752938"/>
            <a:ext cx="10093881" cy="4178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585" y="6103273"/>
            <a:ext cx="2633186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A82AF-5EC0-BA46-9EB5-2CEF43D88DF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636" y="6103273"/>
            <a:ext cx="3949779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279" y="6103273"/>
            <a:ext cx="2633186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094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77733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33" indent="-219433" algn="l" defTabSz="877733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299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166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032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4898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3765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2631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497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363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866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733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599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465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331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198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064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0930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E5D35E0-7843-91AD-0B9C-B09054F093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90"/>
          <a:stretch/>
        </p:blipFill>
        <p:spPr>
          <a:xfrm>
            <a:off x="0" y="-1"/>
            <a:ext cx="11703050" cy="658495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2BC58F5-9EB5-7256-88DC-145B1077F1A6}"/>
              </a:ext>
            </a:extLst>
          </p:cNvPr>
          <p:cNvSpPr/>
          <p:nvPr/>
        </p:nvSpPr>
        <p:spPr>
          <a:xfrm>
            <a:off x="0" y="-16975"/>
            <a:ext cx="6043613" cy="65849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CF5A826-FE67-D906-5DB2-BB9BB72AE466}"/>
              </a:ext>
            </a:extLst>
          </p:cNvPr>
          <p:cNvSpPr/>
          <p:nvPr/>
        </p:nvSpPr>
        <p:spPr>
          <a:xfrm>
            <a:off x="381163" y="3034441"/>
            <a:ext cx="81158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</a:t>
            </a:r>
          </a:p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SIMULADO</a:t>
            </a:r>
          </a:p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88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D92D21-B573-63BA-E1C6-A34E4B605197}"/>
              </a:ext>
            </a:extLst>
          </p:cNvPr>
          <p:cNvSpPr txBox="1"/>
          <p:nvPr/>
        </p:nvSpPr>
        <p:spPr>
          <a:xfrm>
            <a:off x="381163" y="2181450"/>
            <a:ext cx="3947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B899A92-7AD1-5DBE-6D0A-4F32C214E51F}"/>
              </a:ext>
            </a:extLst>
          </p:cNvPr>
          <p:cNvSpPr/>
          <p:nvPr/>
        </p:nvSpPr>
        <p:spPr>
          <a:xfrm>
            <a:off x="3035605" y="2261838"/>
            <a:ext cx="2150762" cy="45719"/>
          </a:xfrm>
          <a:prstGeom prst="rect">
            <a:avLst/>
          </a:prstGeom>
          <a:solidFill>
            <a:srgbClr val="00B0F0"/>
          </a:solidFill>
          <a:ln>
            <a:solidFill>
              <a:srgbClr val="5E9B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78A2B53-5458-E4F7-6D01-C0A9401F5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146" y="326687"/>
            <a:ext cx="1924563" cy="85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77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1310</TotalTime>
  <Words>4</Words>
  <Application>Microsoft Macintosh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Francisca Antonia Sierralta Hahn</cp:lastModifiedBy>
  <cp:revision>12</cp:revision>
  <dcterms:created xsi:type="dcterms:W3CDTF">2024-01-08T16:42:04Z</dcterms:created>
  <dcterms:modified xsi:type="dcterms:W3CDTF">2024-01-23T14:26:03Z</dcterms:modified>
</cp:coreProperties>
</file>