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1F74D3"/>
    <a:srgbClr val="5697D3"/>
    <a:srgbClr val="8DC04C"/>
    <a:srgbClr val="68187C"/>
    <a:srgbClr val="FDC201"/>
    <a:srgbClr val="00B0D9"/>
    <a:srgbClr val="ED2838"/>
    <a:srgbClr val="0C3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3CFE27-37C5-2C83-7194-D06CCD6DE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66"/>
          <a:stretch/>
        </p:blipFill>
        <p:spPr>
          <a:xfrm>
            <a:off x="-1" y="0"/>
            <a:ext cx="13741563" cy="746825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D367C1C-BBA2-74C5-076D-D8285D3A2362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583F4B1-4DDB-1790-3BAB-CA340564BC8F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B88A04-BE1C-C465-9568-5CDE61F6190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ACF12F-43EE-D5AF-7A75-31483C19745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2CF326F-706F-0559-7B13-510DFD496DC0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0EAA5D2-502D-B851-6478-68AC6638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2EC08-205A-05E2-1907-C8BBEA90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399" y="12061054"/>
            <a:ext cx="977581" cy="12415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DF34CF-BEA1-803B-4A64-BFBA39C52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54" y="12158506"/>
            <a:ext cx="1339477" cy="11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C6B2DA0-7DC9-F6D6-542E-003F3ABB18BC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F0C5865-251D-9340-8D0F-6A8264D3B7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66"/>
          <a:stretch/>
        </p:blipFill>
        <p:spPr>
          <a:xfrm>
            <a:off x="-1" y="0"/>
            <a:ext cx="13741563" cy="746825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74DE854-9E1D-D52F-8ADD-B1D782FB6709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D7582DC-923B-FE55-0ECE-5B97B409345A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0048CA-7725-E88B-53DE-0DF9CAD0FD95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28894C2-535E-E138-7587-54E6E11D98BA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D03531E-D73D-F80E-3460-2954F1D4C40D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242070A-ACF9-489F-76F9-7D2364B0F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55FF7E-8DAD-C81F-A220-61A144B3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55" y="12423065"/>
            <a:ext cx="1311050" cy="11542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D92FD8-6A8B-A492-E416-F2166112A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762" y="12396544"/>
            <a:ext cx="1175811" cy="10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6091</TotalTime>
  <Words>85</Words>
  <Application>Microsoft Macintosh PowerPoint</Application>
  <PresentationFormat>Personalizado</PresentationFormat>
  <Paragraphs>38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33</cp:revision>
  <dcterms:created xsi:type="dcterms:W3CDTF">2020-04-06T19:19:08Z</dcterms:created>
  <dcterms:modified xsi:type="dcterms:W3CDTF">2024-01-23T14:30:43Z</dcterms:modified>
</cp:coreProperties>
</file>