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7F"/>
    <a:srgbClr val="69187B"/>
    <a:srgbClr val="0A3293"/>
    <a:srgbClr val="E9511C"/>
    <a:srgbClr val="DFE0E3"/>
    <a:srgbClr val="5F9BD4"/>
    <a:srgbClr val="FEC201"/>
    <a:srgbClr val="ED2938"/>
    <a:srgbClr val="00B1AA"/>
    <a:srgbClr val="F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3966"/>
  </p:normalViewPr>
  <p:slideViewPr>
    <p:cSldViewPr snapToGrid="0" snapToObjects="1" showGuides="1">
      <p:cViewPr>
        <p:scale>
          <a:sx n="119" d="100"/>
          <a:sy n="119" d="100"/>
        </p:scale>
        <p:origin x="3200" y="14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21/3/24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FA3EDC-D05C-83E2-8B87-5FB28BD4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5282E39-D53C-FDF4-270D-E3AB362C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" y="1289399"/>
            <a:ext cx="7559675" cy="46661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08125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2290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3959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2522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285149" y="12367312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290027"/>
            <a:ext cx="2122723" cy="458558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4510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06936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2800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06895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6575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13883" y="242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C2E37A-45C1-5D08-0AD3-D063C3218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65" y="6390969"/>
            <a:ext cx="706630" cy="6525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2F00C0-8626-B8A7-B192-90DA4CD157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997" y="6398826"/>
            <a:ext cx="472232" cy="6654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23F54E7-7324-2D68-28B4-64B533AEF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5032" y="13521962"/>
            <a:ext cx="4664461" cy="4458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2C4190-BCA3-3867-785B-A87801C92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712" y="373555"/>
            <a:ext cx="3128187" cy="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0D3F7D-E790-75B6-19FA-5E0E2DC2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1D41036-229E-53FC-AFB7-A7824EC0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44"/>
          <a:stretch/>
        </p:blipFill>
        <p:spPr>
          <a:xfrm>
            <a:off x="8022" y="1289399"/>
            <a:ext cx="7559675" cy="42628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0429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VÍA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2822" y="7496414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36621" y="7663322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2822" y="9272518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43323" y="1296525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36707" y="6761103"/>
            <a:ext cx="2122723" cy="458558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74790" y="6922144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59007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0180" y="105485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180" y="9958071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3822" y="11952811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22" y="11362324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47143" y="1195856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143" y="11368075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36621" y="9579992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3822" y="10538595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22" y="9948108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774745-A5BE-2123-7411-6A1BD739142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DA17F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A91505-2CF5-8C86-3E49-9D87C69943DD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33D000-DA41-ABD7-1C38-E7F20ECC6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979" y="5808687"/>
            <a:ext cx="714174" cy="6329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0FCF6F-D19C-9E80-11EF-8B05ACE57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5798850"/>
            <a:ext cx="706630" cy="6525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035CD5D-4496-0271-B2DF-52DB565FFBBF}"/>
              </a:ext>
            </a:extLst>
          </p:cNvPr>
          <p:cNvSpPr/>
          <p:nvPr/>
        </p:nvSpPr>
        <p:spPr>
          <a:xfrm>
            <a:off x="8022" y="1299533"/>
            <a:ext cx="4405884" cy="4247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6531D78-9C38-F47D-1C92-0076D4F542BC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A7ECA81-9984-DAF9-5A02-1810951FC410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AC1372E-C0CE-BB26-7CB4-8E87F0FD26E0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070DB11-E40B-3DD2-A166-221233843AB9}"/>
              </a:ext>
            </a:extLst>
          </p:cNvPr>
          <p:cNvSpPr/>
          <p:nvPr/>
        </p:nvSpPr>
        <p:spPr>
          <a:xfrm flipV="1">
            <a:off x="-13883" y="242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601F37F-83C2-2E86-9BD1-2940B5121622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046030B0-8894-8BDE-110C-EDE89F75C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337" y="13774248"/>
            <a:ext cx="4664461" cy="4458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93A93-0C07-3846-6456-6CE276215E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2298" y="366146"/>
            <a:ext cx="3128187" cy="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29083</TotalTime>
  <Words>261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53</cp:revision>
  <cp:lastPrinted>2020-05-15T21:01:19Z</cp:lastPrinted>
  <dcterms:created xsi:type="dcterms:W3CDTF">2020-05-04T20:56:21Z</dcterms:created>
  <dcterms:modified xsi:type="dcterms:W3CDTF">2024-03-21T12:48:38Z</dcterms:modified>
</cp:coreProperties>
</file>