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DFE0E3"/>
    <a:srgbClr val="FEC201"/>
    <a:srgbClr val="ED2938"/>
    <a:srgbClr val="00B1AA"/>
    <a:srgbClr val="1DA17F"/>
    <a:srgbClr val="FF6401"/>
    <a:srgbClr val="69187B"/>
    <a:srgbClr val="0A3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/>
    <p:restoredTop sz="93966"/>
  </p:normalViewPr>
  <p:slideViewPr>
    <p:cSldViewPr snapToGrid="0" snapToObjects="1" showGuides="1">
      <p:cViewPr>
        <p:scale>
          <a:sx n="142" d="100"/>
          <a:sy n="142" d="100"/>
        </p:scale>
        <p:origin x="2592" y="144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ingenieria@uai.cl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ingenieria@uai.cl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4E0B0F0A-8162-E9FB-DB90-27339F3B8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73"/>
          <a:stretch/>
        </p:blipFill>
        <p:spPr>
          <a:xfrm>
            <a:off x="0" y="1314780"/>
            <a:ext cx="7559675" cy="463287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4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F37723-1858-C351-7F86-2EF4B40BF857}"/>
              </a:ext>
            </a:extLst>
          </p:cNvPr>
          <p:cNvSpPr/>
          <p:nvPr/>
        </p:nvSpPr>
        <p:spPr>
          <a:xfrm flipV="1">
            <a:off x="-13883" y="7317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C5E5DE-081B-A5CE-BBFF-08735591C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810" y="316984"/>
            <a:ext cx="1787970" cy="790975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A7B4C15-51EF-3F93-85C8-6A406C1A8C9A}"/>
              </a:ext>
            </a:extLst>
          </p:cNvPr>
          <p:cNvSpPr/>
          <p:nvPr/>
        </p:nvSpPr>
        <p:spPr>
          <a:xfrm>
            <a:off x="8022" y="1299532"/>
            <a:ext cx="4031645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E01858F-1A38-B7A3-3127-D23B8C9A3A2A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4BE0092-26CA-32F0-36FB-F0FCC75ED368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AC04DD0-8BF8-E8D8-7421-79AE565D93F2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9313681C-29A7-0588-4824-D58F1A09FB38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C6BC8C9-944C-35F1-5899-6FAD84C79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" y="15811978"/>
            <a:ext cx="7559675" cy="1355432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4FE3A637-3161-7185-17D1-EC9BD1F16FA5}"/>
              </a:ext>
            </a:extLst>
          </p:cNvPr>
          <p:cNvSpPr/>
          <p:nvPr/>
        </p:nvSpPr>
        <p:spPr>
          <a:xfrm>
            <a:off x="6357646" y="16687980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rgbClr val="5F9BD4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411ECD-4DFE-E306-BAB3-CBBA9338C9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645" y="6402569"/>
            <a:ext cx="516508" cy="6560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B11157-806D-140C-E82A-2E68568E8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193" y="6397279"/>
            <a:ext cx="707717" cy="6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022153" y="64366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09001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25692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986611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368430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3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151010"/>
            <a:ext cx="2122723" cy="458558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5F9BD4"/>
              </a:solidFill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312051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2944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14215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523" y="1055167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254641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5" y="1195592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255216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486" y="1196167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017359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13219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5" y="10541709"/>
            <a:ext cx="1272925" cy="1201999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D5152AD1-2C68-58AD-8692-1897B443846C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991A09EA-1AE6-0E65-55B7-94940F804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" y="15811978"/>
            <a:ext cx="7559675" cy="1355432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0E72C4AA-B717-122C-FA4D-F0D2275208D0}"/>
              </a:ext>
            </a:extLst>
          </p:cNvPr>
          <p:cNvSpPr/>
          <p:nvPr/>
        </p:nvSpPr>
        <p:spPr>
          <a:xfrm>
            <a:off x="6357646" y="16687980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rgbClr val="5F9BD4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DA8C19-2285-6C32-2D0B-16996E313B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73"/>
          <a:stretch/>
        </p:blipFill>
        <p:spPr>
          <a:xfrm>
            <a:off x="0" y="1314780"/>
            <a:ext cx="7559675" cy="463287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0A28267-1F14-4F6C-4A50-1C402F531A1C}"/>
              </a:ext>
            </a:extLst>
          </p:cNvPr>
          <p:cNvSpPr/>
          <p:nvPr/>
        </p:nvSpPr>
        <p:spPr>
          <a:xfrm flipV="1">
            <a:off x="-13883" y="7317"/>
            <a:ext cx="7587436" cy="129519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3A219ED-9D77-A14B-CFDE-EAF923811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810" y="325949"/>
            <a:ext cx="1787970" cy="79097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9216DF6-AD51-C5DE-843D-6B62BD97EA66}"/>
              </a:ext>
            </a:extLst>
          </p:cNvPr>
          <p:cNvSpPr/>
          <p:nvPr/>
        </p:nvSpPr>
        <p:spPr>
          <a:xfrm>
            <a:off x="8022" y="1299532"/>
            <a:ext cx="4031645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60320D0-87D2-2BEE-0795-4B219D5F0F32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4D12174-B77B-E709-C94C-1F9BA390AD8E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7E9EC5F-A511-8BA6-7C51-92ED983AB8DD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14F4D05-0550-4ED7-9A3B-EE7EBA2C59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511" y="6213944"/>
            <a:ext cx="705745" cy="62132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441C553-3CA3-D7E5-CC7C-1B80F1990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9991" y="6225562"/>
            <a:ext cx="632945" cy="5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25131</TotalTime>
  <Words>260</Words>
  <Application>Microsoft Macintosh PowerPoint</Application>
  <PresentationFormat>Personalizado</PresentationFormat>
  <Paragraphs>41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51</cp:revision>
  <cp:lastPrinted>2020-05-15T21:01:19Z</cp:lastPrinted>
  <dcterms:created xsi:type="dcterms:W3CDTF">2020-05-04T20:56:21Z</dcterms:created>
  <dcterms:modified xsi:type="dcterms:W3CDTF">2024-01-23T14:38:27Z</dcterms:modified>
</cp:coreProperties>
</file>