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11703050" cy="658495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E9BD4"/>
    <a:srgbClr val="5F9BD4"/>
    <a:srgbClr val="E951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03"/>
    <p:restoredTop sz="96405"/>
  </p:normalViewPr>
  <p:slideViewPr>
    <p:cSldViewPr snapToGrid="0">
      <p:cViewPr>
        <p:scale>
          <a:sx n="90" d="100"/>
          <a:sy n="90" d="100"/>
        </p:scale>
        <p:origin x="2272" y="1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62881" y="1077676"/>
            <a:ext cx="8777288" cy="2292538"/>
          </a:xfrm>
        </p:spPr>
        <p:txBody>
          <a:bodyPr anchor="b"/>
          <a:lstStyle>
            <a:lvl1pPr algn="ctr">
              <a:defRPr sz="5759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62881" y="3458624"/>
            <a:ext cx="8777288" cy="1589838"/>
          </a:xfrm>
        </p:spPr>
        <p:txBody>
          <a:bodyPr/>
          <a:lstStyle>
            <a:lvl1pPr marL="0" indent="0" algn="ctr">
              <a:buNone/>
              <a:defRPr sz="2304"/>
            </a:lvl1pPr>
            <a:lvl2pPr marL="438866" indent="0" algn="ctr">
              <a:buNone/>
              <a:defRPr sz="1920"/>
            </a:lvl2pPr>
            <a:lvl3pPr marL="877733" indent="0" algn="ctr">
              <a:buNone/>
              <a:defRPr sz="1728"/>
            </a:lvl3pPr>
            <a:lvl4pPr marL="1316599" indent="0" algn="ctr">
              <a:buNone/>
              <a:defRPr sz="1536"/>
            </a:lvl4pPr>
            <a:lvl5pPr marL="1755465" indent="0" algn="ctr">
              <a:buNone/>
              <a:defRPr sz="1536"/>
            </a:lvl5pPr>
            <a:lvl6pPr marL="2194331" indent="0" algn="ctr">
              <a:buNone/>
              <a:defRPr sz="1536"/>
            </a:lvl6pPr>
            <a:lvl7pPr marL="2633198" indent="0" algn="ctr">
              <a:buNone/>
              <a:defRPr sz="1536"/>
            </a:lvl7pPr>
            <a:lvl8pPr marL="3072064" indent="0" algn="ctr">
              <a:buNone/>
              <a:defRPr sz="1536"/>
            </a:lvl8pPr>
            <a:lvl9pPr marL="3510930" indent="0" algn="ctr">
              <a:buNone/>
              <a:defRPr sz="1536"/>
            </a:lvl9pPr>
          </a:lstStyle>
          <a:p>
            <a:r>
              <a:rPr lang="es-MX"/>
              <a:t>Haz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A82AF-5EC0-BA46-9EB5-2CEF43D88DF6}" type="datetimeFigureOut">
              <a:rPr lang="es-CL" smtClean="0"/>
              <a:t>23-01-24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67F0D-14A7-FA4E-8620-597B66230A5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8407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A82AF-5EC0-BA46-9EB5-2CEF43D88DF6}" type="datetimeFigureOut">
              <a:rPr lang="es-CL" smtClean="0"/>
              <a:t>23-01-24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67F0D-14A7-FA4E-8620-597B66230A5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27724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74995" y="350587"/>
            <a:ext cx="2523470" cy="5580441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4585" y="350587"/>
            <a:ext cx="7424122" cy="5580441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A82AF-5EC0-BA46-9EB5-2CEF43D88DF6}" type="datetimeFigureOut">
              <a:rPr lang="es-CL" smtClean="0"/>
              <a:t>23-01-24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67F0D-14A7-FA4E-8620-597B66230A5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57129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A82AF-5EC0-BA46-9EB5-2CEF43D88DF6}" type="datetimeFigureOut">
              <a:rPr lang="es-CL" smtClean="0"/>
              <a:t>23-01-24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67F0D-14A7-FA4E-8620-597B66230A5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63556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8489" y="1641665"/>
            <a:ext cx="10093881" cy="2739156"/>
          </a:xfrm>
        </p:spPr>
        <p:txBody>
          <a:bodyPr anchor="b"/>
          <a:lstStyle>
            <a:lvl1pPr>
              <a:defRPr sz="5759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8489" y="4406735"/>
            <a:ext cx="10093881" cy="1440457"/>
          </a:xfrm>
        </p:spPr>
        <p:txBody>
          <a:bodyPr/>
          <a:lstStyle>
            <a:lvl1pPr marL="0" indent="0">
              <a:buNone/>
              <a:defRPr sz="2304">
                <a:solidFill>
                  <a:schemeClr val="tx1">
                    <a:tint val="75000"/>
                  </a:schemeClr>
                </a:solidFill>
              </a:defRPr>
            </a:lvl1pPr>
            <a:lvl2pPr marL="438866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2pPr>
            <a:lvl3pPr marL="877733" indent="0">
              <a:buNone/>
              <a:defRPr sz="1728">
                <a:solidFill>
                  <a:schemeClr val="tx1">
                    <a:tint val="75000"/>
                  </a:schemeClr>
                </a:solidFill>
              </a:defRPr>
            </a:lvl3pPr>
            <a:lvl4pPr marL="1316599" indent="0">
              <a:buNone/>
              <a:defRPr sz="1536">
                <a:solidFill>
                  <a:schemeClr val="tx1">
                    <a:tint val="75000"/>
                  </a:schemeClr>
                </a:solidFill>
              </a:defRPr>
            </a:lvl4pPr>
            <a:lvl5pPr marL="1755465" indent="0">
              <a:buNone/>
              <a:defRPr sz="1536">
                <a:solidFill>
                  <a:schemeClr val="tx1">
                    <a:tint val="75000"/>
                  </a:schemeClr>
                </a:solidFill>
              </a:defRPr>
            </a:lvl5pPr>
            <a:lvl6pPr marL="2194331" indent="0">
              <a:buNone/>
              <a:defRPr sz="1536">
                <a:solidFill>
                  <a:schemeClr val="tx1">
                    <a:tint val="75000"/>
                  </a:schemeClr>
                </a:solidFill>
              </a:defRPr>
            </a:lvl6pPr>
            <a:lvl7pPr marL="2633198" indent="0">
              <a:buNone/>
              <a:defRPr sz="1536">
                <a:solidFill>
                  <a:schemeClr val="tx1">
                    <a:tint val="75000"/>
                  </a:schemeClr>
                </a:solidFill>
              </a:defRPr>
            </a:lvl7pPr>
            <a:lvl8pPr marL="3072064" indent="0">
              <a:buNone/>
              <a:defRPr sz="1536">
                <a:solidFill>
                  <a:schemeClr val="tx1">
                    <a:tint val="75000"/>
                  </a:schemeClr>
                </a:solidFill>
              </a:defRPr>
            </a:lvl8pPr>
            <a:lvl9pPr marL="3510930" indent="0">
              <a:buNone/>
              <a:defRPr sz="153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A82AF-5EC0-BA46-9EB5-2CEF43D88DF6}" type="datetimeFigureOut">
              <a:rPr lang="es-CL" smtClean="0"/>
              <a:t>23-01-24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67F0D-14A7-FA4E-8620-597B66230A5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45726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4585" y="1752938"/>
            <a:ext cx="4973796" cy="4178090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24669" y="1752938"/>
            <a:ext cx="4973796" cy="4178090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A82AF-5EC0-BA46-9EB5-2CEF43D88DF6}" type="datetimeFigureOut">
              <a:rPr lang="es-CL" smtClean="0"/>
              <a:t>23-01-24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67F0D-14A7-FA4E-8620-597B66230A5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63086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109" y="350588"/>
            <a:ext cx="10093881" cy="1272786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6110" y="1614228"/>
            <a:ext cx="4950938" cy="791108"/>
          </a:xfrm>
        </p:spPr>
        <p:txBody>
          <a:bodyPr anchor="b"/>
          <a:lstStyle>
            <a:lvl1pPr marL="0" indent="0">
              <a:buNone/>
              <a:defRPr sz="2304" b="1"/>
            </a:lvl1pPr>
            <a:lvl2pPr marL="438866" indent="0">
              <a:buNone/>
              <a:defRPr sz="1920" b="1"/>
            </a:lvl2pPr>
            <a:lvl3pPr marL="877733" indent="0">
              <a:buNone/>
              <a:defRPr sz="1728" b="1"/>
            </a:lvl3pPr>
            <a:lvl4pPr marL="1316599" indent="0">
              <a:buNone/>
              <a:defRPr sz="1536" b="1"/>
            </a:lvl4pPr>
            <a:lvl5pPr marL="1755465" indent="0">
              <a:buNone/>
              <a:defRPr sz="1536" b="1"/>
            </a:lvl5pPr>
            <a:lvl6pPr marL="2194331" indent="0">
              <a:buNone/>
              <a:defRPr sz="1536" b="1"/>
            </a:lvl6pPr>
            <a:lvl7pPr marL="2633198" indent="0">
              <a:buNone/>
              <a:defRPr sz="1536" b="1"/>
            </a:lvl7pPr>
            <a:lvl8pPr marL="3072064" indent="0">
              <a:buNone/>
              <a:defRPr sz="1536" b="1"/>
            </a:lvl8pPr>
            <a:lvl9pPr marL="3510930" indent="0">
              <a:buNone/>
              <a:defRPr sz="1536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6110" y="2405336"/>
            <a:ext cx="4950938" cy="3537887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24669" y="1614228"/>
            <a:ext cx="4975321" cy="791108"/>
          </a:xfrm>
        </p:spPr>
        <p:txBody>
          <a:bodyPr anchor="b"/>
          <a:lstStyle>
            <a:lvl1pPr marL="0" indent="0">
              <a:buNone/>
              <a:defRPr sz="2304" b="1"/>
            </a:lvl1pPr>
            <a:lvl2pPr marL="438866" indent="0">
              <a:buNone/>
              <a:defRPr sz="1920" b="1"/>
            </a:lvl2pPr>
            <a:lvl3pPr marL="877733" indent="0">
              <a:buNone/>
              <a:defRPr sz="1728" b="1"/>
            </a:lvl3pPr>
            <a:lvl4pPr marL="1316599" indent="0">
              <a:buNone/>
              <a:defRPr sz="1536" b="1"/>
            </a:lvl4pPr>
            <a:lvl5pPr marL="1755465" indent="0">
              <a:buNone/>
              <a:defRPr sz="1536" b="1"/>
            </a:lvl5pPr>
            <a:lvl6pPr marL="2194331" indent="0">
              <a:buNone/>
              <a:defRPr sz="1536" b="1"/>
            </a:lvl6pPr>
            <a:lvl7pPr marL="2633198" indent="0">
              <a:buNone/>
              <a:defRPr sz="1536" b="1"/>
            </a:lvl7pPr>
            <a:lvl8pPr marL="3072064" indent="0">
              <a:buNone/>
              <a:defRPr sz="1536" b="1"/>
            </a:lvl8pPr>
            <a:lvl9pPr marL="3510930" indent="0">
              <a:buNone/>
              <a:defRPr sz="1536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24669" y="2405336"/>
            <a:ext cx="4975321" cy="3537887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A82AF-5EC0-BA46-9EB5-2CEF43D88DF6}" type="datetimeFigureOut">
              <a:rPr lang="es-CL" smtClean="0"/>
              <a:t>23-01-24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67F0D-14A7-FA4E-8620-597B66230A5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96880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A82AF-5EC0-BA46-9EB5-2CEF43D88DF6}" type="datetimeFigureOut">
              <a:rPr lang="es-CL" smtClean="0"/>
              <a:t>23-01-24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67F0D-14A7-FA4E-8620-597B66230A5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62768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A82AF-5EC0-BA46-9EB5-2CEF43D88DF6}" type="datetimeFigureOut">
              <a:rPr lang="es-CL" smtClean="0"/>
              <a:t>23-01-24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67F0D-14A7-FA4E-8620-597B66230A5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20710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109" y="438997"/>
            <a:ext cx="3774538" cy="1536488"/>
          </a:xfrm>
        </p:spPr>
        <p:txBody>
          <a:bodyPr anchor="b"/>
          <a:lstStyle>
            <a:lvl1pPr>
              <a:defRPr sz="3072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5321" y="948111"/>
            <a:ext cx="5924669" cy="4679583"/>
          </a:xfrm>
        </p:spPr>
        <p:txBody>
          <a:bodyPr/>
          <a:lstStyle>
            <a:lvl1pPr>
              <a:defRPr sz="3072"/>
            </a:lvl1pPr>
            <a:lvl2pPr>
              <a:defRPr sz="2688"/>
            </a:lvl2pPr>
            <a:lvl3pPr>
              <a:defRPr sz="2304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6109" y="1975485"/>
            <a:ext cx="3774538" cy="3659830"/>
          </a:xfrm>
        </p:spPr>
        <p:txBody>
          <a:bodyPr/>
          <a:lstStyle>
            <a:lvl1pPr marL="0" indent="0">
              <a:buNone/>
              <a:defRPr sz="1536"/>
            </a:lvl1pPr>
            <a:lvl2pPr marL="438866" indent="0">
              <a:buNone/>
              <a:defRPr sz="1344"/>
            </a:lvl2pPr>
            <a:lvl3pPr marL="877733" indent="0">
              <a:buNone/>
              <a:defRPr sz="1152"/>
            </a:lvl3pPr>
            <a:lvl4pPr marL="1316599" indent="0">
              <a:buNone/>
              <a:defRPr sz="960"/>
            </a:lvl4pPr>
            <a:lvl5pPr marL="1755465" indent="0">
              <a:buNone/>
              <a:defRPr sz="960"/>
            </a:lvl5pPr>
            <a:lvl6pPr marL="2194331" indent="0">
              <a:buNone/>
              <a:defRPr sz="960"/>
            </a:lvl6pPr>
            <a:lvl7pPr marL="2633198" indent="0">
              <a:buNone/>
              <a:defRPr sz="960"/>
            </a:lvl7pPr>
            <a:lvl8pPr marL="3072064" indent="0">
              <a:buNone/>
              <a:defRPr sz="960"/>
            </a:lvl8pPr>
            <a:lvl9pPr marL="3510930" indent="0">
              <a:buNone/>
              <a:defRPr sz="96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A82AF-5EC0-BA46-9EB5-2CEF43D88DF6}" type="datetimeFigureOut">
              <a:rPr lang="es-CL" smtClean="0"/>
              <a:t>23-01-24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67F0D-14A7-FA4E-8620-597B66230A5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8990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109" y="438997"/>
            <a:ext cx="3774538" cy="1536488"/>
          </a:xfrm>
        </p:spPr>
        <p:txBody>
          <a:bodyPr anchor="b"/>
          <a:lstStyle>
            <a:lvl1pPr>
              <a:defRPr sz="3072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975321" y="948111"/>
            <a:ext cx="5924669" cy="4679583"/>
          </a:xfrm>
        </p:spPr>
        <p:txBody>
          <a:bodyPr anchor="t"/>
          <a:lstStyle>
            <a:lvl1pPr marL="0" indent="0">
              <a:buNone/>
              <a:defRPr sz="3072"/>
            </a:lvl1pPr>
            <a:lvl2pPr marL="438866" indent="0">
              <a:buNone/>
              <a:defRPr sz="2688"/>
            </a:lvl2pPr>
            <a:lvl3pPr marL="877733" indent="0">
              <a:buNone/>
              <a:defRPr sz="2304"/>
            </a:lvl3pPr>
            <a:lvl4pPr marL="1316599" indent="0">
              <a:buNone/>
              <a:defRPr sz="1920"/>
            </a:lvl4pPr>
            <a:lvl5pPr marL="1755465" indent="0">
              <a:buNone/>
              <a:defRPr sz="1920"/>
            </a:lvl5pPr>
            <a:lvl6pPr marL="2194331" indent="0">
              <a:buNone/>
              <a:defRPr sz="1920"/>
            </a:lvl6pPr>
            <a:lvl7pPr marL="2633198" indent="0">
              <a:buNone/>
              <a:defRPr sz="1920"/>
            </a:lvl7pPr>
            <a:lvl8pPr marL="3072064" indent="0">
              <a:buNone/>
              <a:defRPr sz="1920"/>
            </a:lvl8pPr>
            <a:lvl9pPr marL="3510930" indent="0">
              <a:buNone/>
              <a:defRPr sz="192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6109" y="1975485"/>
            <a:ext cx="3774538" cy="3659830"/>
          </a:xfrm>
        </p:spPr>
        <p:txBody>
          <a:bodyPr/>
          <a:lstStyle>
            <a:lvl1pPr marL="0" indent="0">
              <a:buNone/>
              <a:defRPr sz="1536"/>
            </a:lvl1pPr>
            <a:lvl2pPr marL="438866" indent="0">
              <a:buNone/>
              <a:defRPr sz="1344"/>
            </a:lvl2pPr>
            <a:lvl3pPr marL="877733" indent="0">
              <a:buNone/>
              <a:defRPr sz="1152"/>
            </a:lvl3pPr>
            <a:lvl4pPr marL="1316599" indent="0">
              <a:buNone/>
              <a:defRPr sz="960"/>
            </a:lvl4pPr>
            <a:lvl5pPr marL="1755465" indent="0">
              <a:buNone/>
              <a:defRPr sz="960"/>
            </a:lvl5pPr>
            <a:lvl6pPr marL="2194331" indent="0">
              <a:buNone/>
              <a:defRPr sz="960"/>
            </a:lvl6pPr>
            <a:lvl7pPr marL="2633198" indent="0">
              <a:buNone/>
              <a:defRPr sz="960"/>
            </a:lvl7pPr>
            <a:lvl8pPr marL="3072064" indent="0">
              <a:buNone/>
              <a:defRPr sz="960"/>
            </a:lvl8pPr>
            <a:lvl9pPr marL="3510930" indent="0">
              <a:buNone/>
              <a:defRPr sz="96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A82AF-5EC0-BA46-9EB5-2CEF43D88DF6}" type="datetimeFigureOut">
              <a:rPr lang="es-CL" smtClean="0"/>
              <a:t>23-01-24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67F0D-14A7-FA4E-8620-597B66230A5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92651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4585" y="350588"/>
            <a:ext cx="10093881" cy="12727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4585" y="1752938"/>
            <a:ext cx="10093881" cy="4178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585" y="6103273"/>
            <a:ext cx="2633186" cy="3505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5A82AF-5EC0-BA46-9EB5-2CEF43D88DF6}" type="datetimeFigureOut">
              <a:rPr lang="es-CL" smtClean="0"/>
              <a:t>23-01-24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76636" y="6103273"/>
            <a:ext cx="3949779" cy="3505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65279" y="6103273"/>
            <a:ext cx="2633186" cy="3505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267F0D-14A7-FA4E-8620-597B66230A5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90949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877733" rtl="0" eaLnBrk="1" latinLnBrk="0" hangingPunct="1">
        <a:lnSpc>
          <a:spcPct val="90000"/>
        </a:lnSpc>
        <a:spcBef>
          <a:spcPct val="0"/>
        </a:spcBef>
        <a:buNone/>
        <a:defRPr sz="422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9433" indent="-219433" algn="l" defTabSz="877733" rtl="0" eaLnBrk="1" latinLnBrk="0" hangingPunct="1">
        <a:lnSpc>
          <a:spcPct val="90000"/>
        </a:lnSpc>
        <a:spcBef>
          <a:spcPts val="960"/>
        </a:spcBef>
        <a:buFont typeface="Arial" panose="020B0604020202020204" pitchFamily="34" charset="0"/>
        <a:buChar char="•"/>
        <a:defRPr sz="2688" kern="1200">
          <a:solidFill>
            <a:schemeClr val="tx1"/>
          </a:solidFill>
          <a:latin typeface="+mn-lt"/>
          <a:ea typeface="+mn-ea"/>
          <a:cs typeface="+mn-cs"/>
        </a:defRPr>
      </a:lvl1pPr>
      <a:lvl2pPr marL="658299" indent="-219433" algn="l" defTabSz="877733" rtl="0" eaLnBrk="1" latinLnBrk="0" hangingPunct="1">
        <a:lnSpc>
          <a:spcPct val="90000"/>
        </a:lnSpc>
        <a:spcBef>
          <a:spcPts val="480"/>
        </a:spcBef>
        <a:buFont typeface="Arial" panose="020B0604020202020204" pitchFamily="34" charset="0"/>
        <a:buChar char="•"/>
        <a:defRPr sz="2304" kern="1200">
          <a:solidFill>
            <a:schemeClr val="tx1"/>
          </a:solidFill>
          <a:latin typeface="+mn-lt"/>
          <a:ea typeface="+mn-ea"/>
          <a:cs typeface="+mn-cs"/>
        </a:defRPr>
      </a:lvl2pPr>
      <a:lvl3pPr marL="1097166" indent="-219433" algn="l" defTabSz="877733" rtl="0" eaLnBrk="1" latinLnBrk="0" hangingPunct="1">
        <a:lnSpc>
          <a:spcPct val="90000"/>
        </a:lnSpc>
        <a:spcBef>
          <a:spcPts val="480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3pPr>
      <a:lvl4pPr marL="1536032" indent="-219433" algn="l" defTabSz="877733" rtl="0" eaLnBrk="1" latinLnBrk="0" hangingPunct="1">
        <a:lnSpc>
          <a:spcPct val="90000"/>
        </a:lnSpc>
        <a:spcBef>
          <a:spcPts val="480"/>
        </a:spcBef>
        <a:buFont typeface="Arial" panose="020B0604020202020204" pitchFamily="34" charset="0"/>
        <a:buChar char="•"/>
        <a:defRPr sz="1728" kern="1200">
          <a:solidFill>
            <a:schemeClr val="tx1"/>
          </a:solidFill>
          <a:latin typeface="+mn-lt"/>
          <a:ea typeface="+mn-ea"/>
          <a:cs typeface="+mn-cs"/>
        </a:defRPr>
      </a:lvl4pPr>
      <a:lvl5pPr marL="1974898" indent="-219433" algn="l" defTabSz="877733" rtl="0" eaLnBrk="1" latinLnBrk="0" hangingPunct="1">
        <a:lnSpc>
          <a:spcPct val="90000"/>
        </a:lnSpc>
        <a:spcBef>
          <a:spcPts val="480"/>
        </a:spcBef>
        <a:buFont typeface="Arial" panose="020B0604020202020204" pitchFamily="34" charset="0"/>
        <a:buChar char="•"/>
        <a:defRPr sz="1728" kern="1200">
          <a:solidFill>
            <a:schemeClr val="tx1"/>
          </a:solidFill>
          <a:latin typeface="+mn-lt"/>
          <a:ea typeface="+mn-ea"/>
          <a:cs typeface="+mn-cs"/>
        </a:defRPr>
      </a:lvl5pPr>
      <a:lvl6pPr marL="2413765" indent="-219433" algn="l" defTabSz="877733" rtl="0" eaLnBrk="1" latinLnBrk="0" hangingPunct="1">
        <a:lnSpc>
          <a:spcPct val="90000"/>
        </a:lnSpc>
        <a:spcBef>
          <a:spcPts val="480"/>
        </a:spcBef>
        <a:buFont typeface="Arial" panose="020B0604020202020204" pitchFamily="34" charset="0"/>
        <a:buChar char="•"/>
        <a:defRPr sz="1728" kern="1200">
          <a:solidFill>
            <a:schemeClr val="tx1"/>
          </a:solidFill>
          <a:latin typeface="+mn-lt"/>
          <a:ea typeface="+mn-ea"/>
          <a:cs typeface="+mn-cs"/>
        </a:defRPr>
      </a:lvl6pPr>
      <a:lvl7pPr marL="2852631" indent="-219433" algn="l" defTabSz="877733" rtl="0" eaLnBrk="1" latinLnBrk="0" hangingPunct="1">
        <a:lnSpc>
          <a:spcPct val="90000"/>
        </a:lnSpc>
        <a:spcBef>
          <a:spcPts val="480"/>
        </a:spcBef>
        <a:buFont typeface="Arial" panose="020B0604020202020204" pitchFamily="34" charset="0"/>
        <a:buChar char="•"/>
        <a:defRPr sz="1728" kern="1200">
          <a:solidFill>
            <a:schemeClr val="tx1"/>
          </a:solidFill>
          <a:latin typeface="+mn-lt"/>
          <a:ea typeface="+mn-ea"/>
          <a:cs typeface="+mn-cs"/>
        </a:defRPr>
      </a:lvl7pPr>
      <a:lvl8pPr marL="3291497" indent="-219433" algn="l" defTabSz="877733" rtl="0" eaLnBrk="1" latinLnBrk="0" hangingPunct="1">
        <a:lnSpc>
          <a:spcPct val="90000"/>
        </a:lnSpc>
        <a:spcBef>
          <a:spcPts val="480"/>
        </a:spcBef>
        <a:buFont typeface="Arial" panose="020B0604020202020204" pitchFamily="34" charset="0"/>
        <a:buChar char="•"/>
        <a:defRPr sz="1728" kern="1200">
          <a:solidFill>
            <a:schemeClr val="tx1"/>
          </a:solidFill>
          <a:latin typeface="+mn-lt"/>
          <a:ea typeface="+mn-ea"/>
          <a:cs typeface="+mn-cs"/>
        </a:defRPr>
      </a:lvl8pPr>
      <a:lvl9pPr marL="3730363" indent="-219433" algn="l" defTabSz="877733" rtl="0" eaLnBrk="1" latinLnBrk="0" hangingPunct="1">
        <a:lnSpc>
          <a:spcPct val="90000"/>
        </a:lnSpc>
        <a:spcBef>
          <a:spcPts val="480"/>
        </a:spcBef>
        <a:buFont typeface="Arial" panose="020B0604020202020204" pitchFamily="34" charset="0"/>
        <a:buChar char="•"/>
        <a:defRPr sz="172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77733" rtl="0" eaLnBrk="1" latinLnBrk="0" hangingPunct="1">
        <a:defRPr sz="1728" kern="1200">
          <a:solidFill>
            <a:schemeClr val="tx1"/>
          </a:solidFill>
          <a:latin typeface="+mn-lt"/>
          <a:ea typeface="+mn-ea"/>
          <a:cs typeface="+mn-cs"/>
        </a:defRPr>
      </a:lvl1pPr>
      <a:lvl2pPr marL="438866" algn="l" defTabSz="877733" rtl="0" eaLnBrk="1" latinLnBrk="0" hangingPunct="1">
        <a:defRPr sz="1728" kern="1200">
          <a:solidFill>
            <a:schemeClr val="tx1"/>
          </a:solidFill>
          <a:latin typeface="+mn-lt"/>
          <a:ea typeface="+mn-ea"/>
          <a:cs typeface="+mn-cs"/>
        </a:defRPr>
      </a:lvl2pPr>
      <a:lvl3pPr marL="877733" algn="l" defTabSz="877733" rtl="0" eaLnBrk="1" latinLnBrk="0" hangingPunct="1">
        <a:defRPr sz="1728" kern="1200">
          <a:solidFill>
            <a:schemeClr val="tx1"/>
          </a:solidFill>
          <a:latin typeface="+mn-lt"/>
          <a:ea typeface="+mn-ea"/>
          <a:cs typeface="+mn-cs"/>
        </a:defRPr>
      </a:lvl3pPr>
      <a:lvl4pPr marL="1316599" algn="l" defTabSz="877733" rtl="0" eaLnBrk="1" latinLnBrk="0" hangingPunct="1">
        <a:defRPr sz="1728" kern="1200">
          <a:solidFill>
            <a:schemeClr val="tx1"/>
          </a:solidFill>
          <a:latin typeface="+mn-lt"/>
          <a:ea typeface="+mn-ea"/>
          <a:cs typeface="+mn-cs"/>
        </a:defRPr>
      </a:lvl4pPr>
      <a:lvl5pPr marL="1755465" algn="l" defTabSz="877733" rtl="0" eaLnBrk="1" latinLnBrk="0" hangingPunct="1">
        <a:defRPr sz="1728" kern="1200">
          <a:solidFill>
            <a:schemeClr val="tx1"/>
          </a:solidFill>
          <a:latin typeface="+mn-lt"/>
          <a:ea typeface="+mn-ea"/>
          <a:cs typeface="+mn-cs"/>
        </a:defRPr>
      </a:lvl5pPr>
      <a:lvl6pPr marL="2194331" algn="l" defTabSz="877733" rtl="0" eaLnBrk="1" latinLnBrk="0" hangingPunct="1">
        <a:defRPr sz="1728" kern="1200">
          <a:solidFill>
            <a:schemeClr val="tx1"/>
          </a:solidFill>
          <a:latin typeface="+mn-lt"/>
          <a:ea typeface="+mn-ea"/>
          <a:cs typeface="+mn-cs"/>
        </a:defRPr>
      </a:lvl6pPr>
      <a:lvl7pPr marL="2633198" algn="l" defTabSz="877733" rtl="0" eaLnBrk="1" latinLnBrk="0" hangingPunct="1">
        <a:defRPr sz="1728" kern="1200">
          <a:solidFill>
            <a:schemeClr val="tx1"/>
          </a:solidFill>
          <a:latin typeface="+mn-lt"/>
          <a:ea typeface="+mn-ea"/>
          <a:cs typeface="+mn-cs"/>
        </a:defRPr>
      </a:lvl7pPr>
      <a:lvl8pPr marL="3072064" algn="l" defTabSz="877733" rtl="0" eaLnBrk="1" latinLnBrk="0" hangingPunct="1">
        <a:defRPr sz="1728" kern="1200">
          <a:solidFill>
            <a:schemeClr val="tx1"/>
          </a:solidFill>
          <a:latin typeface="+mn-lt"/>
          <a:ea typeface="+mn-ea"/>
          <a:cs typeface="+mn-cs"/>
        </a:defRPr>
      </a:lvl8pPr>
      <a:lvl9pPr marL="3510930" algn="l" defTabSz="877733" rtl="0" eaLnBrk="1" latinLnBrk="0" hangingPunct="1">
        <a:defRPr sz="172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527CA20-C4A1-AD80-F689-DC6A9C4ED8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510" b="7544"/>
          <a:stretch/>
        </p:blipFill>
        <p:spPr>
          <a:xfrm>
            <a:off x="0" y="-16974"/>
            <a:ext cx="11703050" cy="6584950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32BC58F5-9EB5-7256-88DC-145B1077F1A6}"/>
              </a:ext>
            </a:extLst>
          </p:cNvPr>
          <p:cNvSpPr/>
          <p:nvPr/>
        </p:nvSpPr>
        <p:spPr>
          <a:xfrm>
            <a:off x="0" y="-16975"/>
            <a:ext cx="6043613" cy="658495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1CF5A826-FE67-D906-5DB2-BB9BB72AE466}"/>
              </a:ext>
            </a:extLst>
          </p:cNvPr>
          <p:cNvSpPr/>
          <p:nvPr/>
        </p:nvSpPr>
        <p:spPr>
          <a:xfrm>
            <a:off x="381163" y="3034441"/>
            <a:ext cx="8115837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8800" baseline="30000" dirty="0">
                <a:solidFill>
                  <a:schemeClr val="bg1"/>
                </a:solidFill>
                <a:latin typeface="MADE TOMMY" panose="02000503000000020004" pitchFamily="2" charset="77"/>
              </a:rPr>
              <a:t>TEXTO </a:t>
            </a:r>
          </a:p>
          <a:p>
            <a:r>
              <a:rPr lang="es-ES" sz="8800" baseline="30000" dirty="0">
                <a:solidFill>
                  <a:schemeClr val="bg1"/>
                </a:solidFill>
                <a:latin typeface="MADE TOMMY" panose="02000503000000020004" pitchFamily="2" charset="77"/>
              </a:rPr>
              <a:t>SIMULADO</a:t>
            </a:r>
          </a:p>
          <a:p>
            <a:r>
              <a:rPr lang="es-ES" sz="8800" baseline="30000" dirty="0">
                <a:solidFill>
                  <a:schemeClr val="bg1"/>
                </a:solidFill>
                <a:latin typeface="MADE TOMMY" panose="02000503000000020004" pitchFamily="2" charset="77"/>
              </a:rPr>
              <a:t>PRUEBA</a:t>
            </a:r>
            <a:endParaRPr lang="es-ES_tradnl" sz="8800" baseline="30000" dirty="0">
              <a:solidFill>
                <a:schemeClr val="bg1"/>
              </a:solidFill>
              <a:latin typeface="MADE TOMMY" panose="02000503000000020004" pitchFamily="2" charset="77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3D92D21-B573-63BA-E1C6-A34E4B605197}"/>
              </a:ext>
            </a:extLst>
          </p:cNvPr>
          <p:cNvSpPr txBox="1"/>
          <p:nvPr/>
        </p:nvSpPr>
        <p:spPr>
          <a:xfrm>
            <a:off x="381163" y="2181450"/>
            <a:ext cx="394795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sz="5400" baseline="30000" dirty="0">
                <a:solidFill>
                  <a:schemeClr val="bg1"/>
                </a:solidFill>
                <a:latin typeface="MADETOMMY-LIGHT" panose="02000503000000020004" pitchFamily="2" charset="77"/>
              </a:rPr>
              <a:t>SEMINARIO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5B899A92-7AD1-5DBE-6D0A-4F32C214E51F}"/>
              </a:ext>
            </a:extLst>
          </p:cNvPr>
          <p:cNvSpPr/>
          <p:nvPr/>
        </p:nvSpPr>
        <p:spPr>
          <a:xfrm>
            <a:off x="3035605" y="2261838"/>
            <a:ext cx="2150762" cy="45719"/>
          </a:xfrm>
          <a:prstGeom prst="rect">
            <a:avLst/>
          </a:prstGeom>
          <a:solidFill>
            <a:srgbClr val="00B0F0"/>
          </a:solidFill>
          <a:ln>
            <a:solidFill>
              <a:srgbClr val="5E9B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16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E78A2B53-5458-E4F7-6D01-C0A9401F5F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3146" y="326687"/>
            <a:ext cx="1924563" cy="851183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B176274C-8EF0-156D-D9C8-E740AC8B3D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298687"/>
            <a:ext cx="2357438" cy="775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57767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1318</TotalTime>
  <Words>4</Words>
  <Application>Microsoft Macintosh PowerPoint</Application>
  <PresentationFormat>Personalizado</PresentationFormat>
  <Paragraphs>4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MADE TOMMY</vt:lpstr>
      <vt:lpstr>MADETOMMY-LIGHT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Francisca Antonia Sierralta Hahn</dc:creator>
  <cp:lastModifiedBy>Francisca Antonia Sierralta Hahn</cp:lastModifiedBy>
  <cp:revision>13</cp:revision>
  <dcterms:created xsi:type="dcterms:W3CDTF">2024-01-08T16:42:04Z</dcterms:created>
  <dcterms:modified xsi:type="dcterms:W3CDTF">2024-01-23T18:02:40Z</dcterms:modified>
</cp:coreProperties>
</file>