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1703050" cy="6584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1AFAA"/>
    <a:srgbClr val="00C4CE"/>
    <a:srgbClr val="827870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79" d="100"/>
          <a:sy n="79" d="100"/>
        </p:scale>
        <p:origin x="2520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2881" y="1077676"/>
            <a:ext cx="8777288" cy="2292538"/>
          </a:xfrm>
        </p:spPr>
        <p:txBody>
          <a:bodyPr anchor="b"/>
          <a:lstStyle>
            <a:lvl1pPr algn="ctr"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881" y="3458624"/>
            <a:ext cx="8777288" cy="1589838"/>
          </a:xfrm>
        </p:spPr>
        <p:txBody>
          <a:bodyPr/>
          <a:lstStyle>
            <a:lvl1pPr marL="0" indent="0" algn="ctr">
              <a:buNone/>
              <a:defRPr sz="2304"/>
            </a:lvl1pPr>
            <a:lvl2pPr marL="438866" indent="0" algn="ctr">
              <a:buNone/>
              <a:defRPr sz="1920"/>
            </a:lvl2pPr>
            <a:lvl3pPr marL="877733" indent="0" algn="ctr">
              <a:buNone/>
              <a:defRPr sz="1728"/>
            </a:lvl3pPr>
            <a:lvl4pPr marL="1316599" indent="0" algn="ctr">
              <a:buNone/>
              <a:defRPr sz="1536"/>
            </a:lvl4pPr>
            <a:lvl5pPr marL="1755465" indent="0" algn="ctr">
              <a:buNone/>
              <a:defRPr sz="1536"/>
            </a:lvl5pPr>
            <a:lvl6pPr marL="2194331" indent="0" algn="ctr">
              <a:buNone/>
              <a:defRPr sz="1536"/>
            </a:lvl6pPr>
            <a:lvl7pPr marL="2633198" indent="0" algn="ctr">
              <a:buNone/>
              <a:defRPr sz="1536"/>
            </a:lvl7pPr>
            <a:lvl8pPr marL="3072064" indent="0" algn="ctr">
              <a:buNone/>
              <a:defRPr sz="1536"/>
            </a:lvl8pPr>
            <a:lvl9pPr marL="3510930" indent="0" algn="ctr">
              <a:buNone/>
              <a:defRPr sz="15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407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277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74995" y="350587"/>
            <a:ext cx="2523470" cy="55804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585" y="350587"/>
            <a:ext cx="7424122" cy="55804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712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3556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89" y="1641665"/>
            <a:ext cx="10093881" cy="2739156"/>
          </a:xfrm>
        </p:spPr>
        <p:txBody>
          <a:bodyPr anchor="b"/>
          <a:lstStyle>
            <a:lvl1pPr>
              <a:defRPr sz="57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489" y="4406735"/>
            <a:ext cx="10093881" cy="1440457"/>
          </a:xfrm>
        </p:spPr>
        <p:txBody>
          <a:bodyPr/>
          <a:lstStyle>
            <a:lvl1pPr marL="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1pPr>
            <a:lvl2pPr marL="438866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877733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3pPr>
            <a:lvl4pPr marL="1316599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4pPr>
            <a:lvl5pPr marL="1755465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5pPr>
            <a:lvl6pPr marL="2194331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6pPr>
            <a:lvl7pPr marL="2633198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7pPr>
            <a:lvl8pPr marL="3072064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8pPr>
            <a:lvl9pPr marL="351093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5726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4585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4669" y="1752938"/>
            <a:ext cx="4973796" cy="417809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308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350588"/>
            <a:ext cx="10093881" cy="127278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110" y="1614228"/>
            <a:ext cx="4950938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110" y="2405336"/>
            <a:ext cx="4950938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4669" y="1614228"/>
            <a:ext cx="4975321" cy="791108"/>
          </a:xfrm>
        </p:spPr>
        <p:txBody>
          <a:bodyPr anchor="b"/>
          <a:lstStyle>
            <a:lvl1pPr marL="0" indent="0">
              <a:buNone/>
              <a:defRPr sz="2304" b="1"/>
            </a:lvl1pPr>
            <a:lvl2pPr marL="438866" indent="0">
              <a:buNone/>
              <a:defRPr sz="1920" b="1"/>
            </a:lvl2pPr>
            <a:lvl3pPr marL="877733" indent="0">
              <a:buNone/>
              <a:defRPr sz="1728" b="1"/>
            </a:lvl3pPr>
            <a:lvl4pPr marL="1316599" indent="0">
              <a:buNone/>
              <a:defRPr sz="1536" b="1"/>
            </a:lvl4pPr>
            <a:lvl5pPr marL="1755465" indent="0">
              <a:buNone/>
              <a:defRPr sz="1536" b="1"/>
            </a:lvl5pPr>
            <a:lvl6pPr marL="2194331" indent="0">
              <a:buNone/>
              <a:defRPr sz="1536" b="1"/>
            </a:lvl6pPr>
            <a:lvl7pPr marL="2633198" indent="0">
              <a:buNone/>
              <a:defRPr sz="1536" b="1"/>
            </a:lvl7pPr>
            <a:lvl8pPr marL="3072064" indent="0">
              <a:buNone/>
              <a:defRPr sz="1536" b="1"/>
            </a:lvl8pPr>
            <a:lvl9pPr marL="3510930" indent="0">
              <a:buNone/>
              <a:defRPr sz="15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4669" y="2405336"/>
            <a:ext cx="4975321" cy="3537887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688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276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071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5321" y="948111"/>
            <a:ext cx="5924669" cy="4679583"/>
          </a:xfrm>
        </p:spPr>
        <p:txBody>
          <a:bodyPr/>
          <a:lstStyle>
            <a:lvl1pPr>
              <a:defRPr sz="3072"/>
            </a:lvl1pPr>
            <a:lvl2pPr>
              <a:defRPr sz="2688"/>
            </a:lvl2pPr>
            <a:lvl3pPr>
              <a:defRPr sz="2304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9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09" y="438997"/>
            <a:ext cx="3774538" cy="1536488"/>
          </a:xfrm>
        </p:spPr>
        <p:txBody>
          <a:bodyPr anchor="b"/>
          <a:lstStyle>
            <a:lvl1pPr>
              <a:defRPr sz="30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5321" y="948111"/>
            <a:ext cx="5924669" cy="4679583"/>
          </a:xfrm>
        </p:spPr>
        <p:txBody>
          <a:bodyPr anchor="t"/>
          <a:lstStyle>
            <a:lvl1pPr marL="0" indent="0">
              <a:buNone/>
              <a:defRPr sz="3072"/>
            </a:lvl1pPr>
            <a:lvl2pPr marL="438866" indent="0">
              <a:buNone/>
              <a:defRPr sz="2688"/>
            </a:lvl2pPr>
            <a:lvl3pPr marL="877733" indent="0">
              <a:buNone/>
              <a:defRPr sz="2304"/>
            </a:lvl3pPr>
            <a:lvl4pPr marL="1316599" indent="0">
              <a:buNone/>
              <a:defRPr sz="1920"/>
            </a:lvl4pPr>
            <a:lvl5pPr marL="1755465" indent="0">
              <a:buNone/>
              <a:defRPr sz="1920"/>
            </a:lvl5pPr>
            <a:lvl6pPr marL="2194331" indent="0">
              <a:buNone/>
              <a:defRPr sz="1920"/>
            </a:lvl6pPr>
            <a:lvl7pPr marL="2633198" indent="0">
              <a:buNone/>
              <a:defRPr sz="1920"/>
            </a:lvl7pPr>
            <a:lvl8pPr marL="3072064" indent="0">
              <a:buNone/>
              <a:defRPr sz="1920"/>
            </a:lvl8pPr>
            <a:lvl9pPr marL="3510930" indent="0">
              <a:buNone/>
              <a:defRPr sz="19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109" y="1975485"/>
            <a:ext cx="3774538" cy="3659830"/>
          </a:xfrm>
        </p:spPr>
        <p:txBody>
          <a:bodyPr/>
          <a:lstStyle>
            <a:lvl1pPr marL="0" indent="0">
              <a:buNone/>
              <a:defRPr sz="1536"/>
            </a:lvl1pPr>
            <a:lvl2pPr marL="438866" indent="0">
              <a:buNone/>
              <a:defRPr sz="1344"/>
            </a:lvl2pPr>
            <a:lvl3pPr marL="877733" indent="0">
              <a:buNone/>
              <a:defRPr sz="1152"/>
            </a:lvl3pPr>
            <a:lvl4pPr marL="1316599" indent="0">
              <a:buNone/>
              <a:defRPr sz="960"/>
            </a:lvl4pPr>
            <a:lvl5pPr marL="1755465" indent="0">
              <a:buNone/>
              <a:defRPr sz="960"/>
            </a:lvl5pPr>
            <a:lvl6pPr marL="2194331" indent="0">
              <a:buNone/>
              <a:defRPr sz="960"/>
            </a:lvl6pPr>
            <a:lvl7pPr marL="2633198" indent="0">
              <a:buNone/>
              <a:defRPr sz="960"/>
            </a:lvl7pPr>
            <a:lvl8pPr marL="3072064" indent="0">
              <a:buNone/>
              <a:defRPr sz="960"/>
            </a:lvl8pPr>
            <a:lvl9pPr marL="3510930" indent="0">
              <a:buNone/>
              <a:defRPr sz="96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265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585" y="350588"/>
            <a:ext cx="10093881" cy="1272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585" y="1752938"/>
            <a:ext cx="10093881" cy="4178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585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82AF-5EC0-BA46-9EB5-2CEF43D88DF6}" type="datetimeFigureOut">
              <a:rPr lang="es-CL" smtClean="0"/>
              <a:t>17-01-24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636" y="6103273"/>
            <a:ext cx="3949779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279" y="6103273"/>
            <a:ext cx="2633186" cy="3505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67F0D-14A7-FA4E-8620-597B66230A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094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77733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33" indent="-219433" algn="l" defTabSz="877733" rtl="0" eaLnBrk="1" latinLnBrk="0" hangingPunct="1">
        <a:lnSpc>
          <a:spcPct val="90000"/>
        </a:lnSpc>
        <a:spcBef>
          <a:spcPts val="960"/>
        </a:spcBef>
        <a:buFont typeface="Arial" panose="020B0604020202020204" pitchFamily="34" charset="0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299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166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32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4898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3765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2631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1497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0363" indent="-219433" algn="l" defTabSz="877733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866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733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599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465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331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198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064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0930" algn="l" defTabSz="877733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EC3D31F-A21E-795B-E1F5-8B63FFB98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8" b="7790"/>
          <a:stretch/>
        </p:blipFill>
        <p:spPr>
          <a:xfrm>
            <a:off x="-5350" y="-1"/>
            <a:ext cx="11708400" cy="658394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2BC58F5-9EB5-7256-88DC-145B1077F1A6}"/>
              </a:ext>
            </a:extLst>
          </p:cNvPr>
          <p:cNvSpPr/>
          <p:nvPr/>
        </p:nvSpPr>
        <p:spPr>
          <a:xfrm>
            <a:off x="-1" y="1006"/>
            <a:ext cx="8817429" cy="65849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CF5A826-FE67-D906-5DB2-BB9BB72AE466}"/>
              </a:ext>
            </a:extLst>
          </p:cNvPr>
          <p:cNvSpPr/>
          <p:nvPr/>
        </p:nvSpPr>
        <p:spPr>
          <a:xfrm>
            <a:off x="381163" y="3034441"/>
            <a:ext cx="81158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SIMULADO</a:t>
            </a:r>
          </a:p>
          <a:p>
            <a:r>
              <a:rPr lang="es-ES" sz="88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88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3D92D21-B573-63BA-E1C6-A34E4B605197}"/>
              </a:ext>
            </a:extLst>
          </p:cNvPr>
          <p:cNvSpPr txBox="1"/>
          <p:nvPr/>
        </p:nvSpPr>
        <p:spPr>
          <a:xfrm>
            <a:off x="381163" y="2181450"/>
            <a:ext cx="39479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B899A92-7AD1-5DBE-6D0A-4F32C214E51F}"/>
              </a:ext>
            </a:extLst>
          </p:cNvPr>
          <p:cNvSpPr/>
          <p:nvPr/>
        </p:nvSpPr>
        <p:spPr>
          <a:xfrm>
            <a:off x="3071804" y="2255427"/>
            <a:ext cx="2150762" cy="4571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B59E96-3DFE-BF39-868C-93BA7B894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281" y="193193"/>
            <a:ext cx="3089531" cy="79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7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4267</TotalTime>
  <Words>4</Words>
  <Application>Microsoft Macintosh PowerPoint</Application>
  <PresentationFormat>Personalizado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11</cp:revision>
  <dcterms:created xsi:type="dcterms:W3CDTF">2024-01-08T16:42:04Z</dcterms:created>
  <dcterms:modified xsi:type="dcterms:W3CDTF">2024-01-17T13:32:24Z</dcterms:modified>
</cp:coreProperties>
</file>