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17F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6" d="100"/>
          <a:sy n="136" d="100"/>
        </p:scale>
        <p:origin x="4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2BD1D1C-90A9-FB95-9064-DB62DAFE5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76"/>
          <a:stretch/>
        </p:blipFill>
        <p:spPr>
          <a:xfrm>
            <a:off x="0" y="-2421"/>
            <a:ext cx="11703050" cy="658252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0"/>
            <a:ext cx="8497000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264260"/>
            <a:ext cx="2150762" cy="4571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7514B2-5A7D-CF73-33E0-977A3D968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079" y="260018"/>
            <a:ext cx="3108150" cy="7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4091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6</cp:revision>
  <dcterms:created xsi:type="dcterms:W3CDTF">2024-01-08T16:42:04Z</dcterms:created>
  <dcterms:modified xsi:type="dcterms:W3CDTF">2024-01-16T14:24:36Z</dcterms:modified>
</cp:coreProperties>
</file>