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17030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FAA"/>
    <a:srgbClr val="00C4CE"/>
    <a:srgbClr val="827870"/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 varScale="1">
        <p:scale>
          <a:sx n="136" d="100"/>
          <a:sy n="136" d="100"/>
        </p:scale>
        <p:origin x="4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881" y="1077676"/>
            <a:ext cx="8777288" cy="2292538"/>
          </a:xfrm>
        </p:spPr>
        <p:txBody>
          <a:bodyPr anchor="b"/>
          <a:lstStyle>
            <a:lvl1pPr algn="ctr"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81" y="3458624"/>
            <a:ext cx="8777288" cy="1589838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866" indent="0" algn="ctr">
              <a:buNone/>
              <a:defRPr sz="1920"/>
            </a:lvl2pPr>
            <a:lvl3pPr marL="877733" indent="0" algn="ctr">
              <a:buNone/>
              <a:defRPr sz="1728"/>
            </a:lvl3pPr>
            <a:lvl4pPr marL="1316599" indent="0" algn="ctr">
              <a:buNone/>
              <a:defRPr sz="1536"/>
            </a:lvl4pPr>
            <a:lvl5pPr marL="1755465" indent="0" algn="ctr">
              <a:buNone/>
              <a:defRPr sz="1536"/>
            </a:lvl5pPr>
            <a:lvl6pPr marL="2194331" indent="0" algn="ctr">
              <a:buNone/>
              <a:defRPr sz="1536"/>
            </a:lvl6pPr>
            <a:lvl7pPr marL="2633198" indent="0" algn="ctr">
              <a:buNone/>
              <a:defRPr sz="1536"/>
            </a:lvl7pPr>
            <a:lvl8pPr marL="3072064" indent="0" algn="ctr">
              <a:buNone/>
              <a:defRPr sz="1536"/>
            </a:lvl8pPr>
            <a:lvl9pPr marL="3510930" indent="0" algn="ctr">
              <a:buNone/>
              <a:defRPr sz="153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0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7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4995" y="350587"/>
            <a:ext cx="2523470" cy="558044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585" y="350587"/>
            <a:ext cx="7424122" cy="558044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1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5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9" y="1641665"/>
            <a:ext cx="10093881" cy="2739156"/>
          </a:xfrm>
        </p:spPr>
        <p:txBody>
          <a:bodyPr anchor="b"/>
          <a:lstStyle>
            <a:lvl1pPr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89" y="4406735"/>
            <a:ext cx="10093881" cy="144045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86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733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59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465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3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1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06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09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85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669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0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350588"/>
            <a:ext cx="10093881" cy="127278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10" y="1614228"/>
            <a:ext cx="4950938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10" y="2405336"/>
            <a:ext cx="4950938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4669" y="1614228"/>
            <a:ext cx="4975321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4669" y="2405336"/>
            <a:ext cx="4975321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8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7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7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21" y="948111"/>
            <a:ext cx="5924669" cy="467958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321" y="948111"/>
            <a:ext cx="5924669" cy="467958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866" indent="0">
              <a:buNone/>
              <a:defRPr sz="2688"/>
            </a:lvl2pPr>
            <a:lvl3pPr marL="877733" indent="0">
              <a:buNone/>
              <a:defRPr sz="2304"/>
            </a:lvl3pPr>
            <a:lvl4pPr marL="1316599" indent="0">
              <a:buNone/>
              <a:defRPr sz="1920"/>
            </a:lvl4pPr>
            <a:lvl5pPr marL="1755465" indent="0">
              <a:buNone/>
              <a:defRPr sz="1920"/>
            </a:lvl5pPr>
            <a:lvl6pPr marL="2194331" indent="0">
              <a:buNone/>
              <a:defRPr sz="1920"/>
            </a:lvl6pPr>
            <a:lvl7pPr marL="2633198" indent="0">
              <a:buNone/>
              <a:defRPr sz="1920"/>
            </a:lvl7pPr>
            <a:lvl8pPr marL="3072064" indent="0">
              <a:buNone/>
              <a:defRPr sz="1920"/>
            </a:lvl8pPr>
            <a:lvl9pPr marL="3510930" indent="0">
              <a:buNone/>
              <a:defRPr sz="192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65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585" y="350588"/>
            <a:ext cx="10093881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85" y="1752938"/>
            <a:ext cx="10093881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85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36" y="6103273"/>
            <a:ext cx="3949779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279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9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733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33" indent="-219433" algn="l" defTabSz="877733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299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6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32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3765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631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497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363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866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733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599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465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331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198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064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093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5999B3C-2A55-2869-90F4-9C2631ABA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2"/>
            <a:ext cx="11703049" cy="658296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BC58F5-9EB5-7256-88DC-145B1077F1A6}"/>
              </a:ext>
            </a:extLst>
          </p:cNvPr>
          <p:cNvSpPr/>
          <p:nvPr/>
        </p:nvSpPr>
        <p:spPr>
          <a:xfrm>
            <a:off x="0" y="1006"/>
            <a:ext cx="8497000" cy="65849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F5A826-FE67-D906-5DB2-BB9BB72AE466}"/>
              </a:ext>
            </a:extLst>
          </p:cNvPr>
          <p:cNvSpPr/>
          <p:nvPr/>
        </p:nvSpPr>
        <p:spPr>
          <a:xfrm>
            <a:off x="381163" y="3034441"/>
            <a:ext cx="81158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SIMULADO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88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92D21-B573-63BA-E1C6-A34E4B605197}"/>
              </a:ext>
            </a:extLst>
          </p:cNvPr>
          <p:cNvSpPr txBox="1"/>
          <p:nvPr/>
        </p:nvSpPr>
        <p:spPr>
          <a:xfrm>
            <a:off x="381163" y="2181450"/>
            <a:ext cx="3947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899A92-7AD1-5DBE-6D0A-4F32C214E51F}"/>
              </a:ext>
            </a:extLst>
          </p:cNvPr>
          <p:cNvSpPr/>
          <p:nvPr/>
        </p:nvSpPr>
        <p:spPr>
          <a:xfrm>
            <a:off x="3071804" y="2255427"/>
            <a:ext cx="2150762" cy="45719"/>
          </a:xfrm>
          <a:prstGeom prst="rect">
            <a:avLst/>
          </a:prstGeom>
          <a:solidFill>
            <a:srgbClr val="01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6AD98-74A3-8C99-3586-D392373AB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295" y="258602"/>
            <a:ext cx="3145934" cy="8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4134</TotalTime>
  <Words>4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7</cp:revision>
  <dcterms:created xsi:type="dcterms:W3CDTF">2024-01-08T16:42:04Z</dcterms:created>
  <dcterms:modified xsi:type="dcterms:W3CDTF">2024-01-16T19:41:49Z</dcterms:modified>
</cp:coreProperties>
</file>