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AA"/>
    <a:srgbClr val="00C4CE"/>
    <a:srgbClr val="827870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>
        <p:scale>
          <a:sx n="82" d="100"/>
          <a:sy n="82" d="100"/>
        </p:scale>
        <p:origin x="2368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0FDE83-D3D6-ED28-74D3-7EC9A41BC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3" b="-11823"/>
          <a:stretch/>
        </p:blipFill>
        <p:spPr>
          <a:xfrm>
            <a:off x="0" y="0"/>
            <a:ext cx="11703050" cy="741039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1006"/>
            <a:ext cx="8497000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255427"/>
            <a:ext cx="215076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04CAD54-C19C-4842-E918-77465E5CB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422" y="193193"/>
            <a:ext cx="3781391" cy="7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4242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9</cp:revision>
  <dcterms:created xsi:type="dcterms:W3CDTF">2024-01-08T16:42:04Z</dcterms:created>
  <dcterms:modified xsi:type="dcterms:W3CDTF">2024-01-16T22:10:23Z</dcterms:modified>
</cp:coreProperties>
</file>