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6" d="100"/>
          <a:sy n="136" d="100"/>
        </p:scale>
        <p:origin x="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000752-2845-BAF0-4ACD-4ABAE509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7" b="16446"/>
          <a:stretch/>
        </p:blipFill>
        <p:spPr>
          <a:xfrm>
            <a:off x="0" y="0"/>
            <a:ext cx="11703050" cy="658252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2421"/>
            <a:ext cx="8497000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55427"/>
            <a:ext cx="2150762" cy="45719"/>
          </a:xfrm>
          <a:prstGeom prst="rect">
            <a:avLst/>
          </a:prstGeom>
          <a:solidFill>
            <a:srgbClr val="691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5B9EC5-7902-DA85-F4FE-159A690B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371" y="260017"/>
            <a:ext cx="3475858" cy="7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4127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5</cp:revision>
  <dcterms:created xsi:type="dcterms:W3CDTF">2024-01-08T16:42:04Z</dcterms:created>
  <dcterms:modified xsi:type="dcterms:W3CDTF">2024-01-16T14:22:38Z</dcterms:modified>
</cp:coreProperties>
</file>