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6" d="100"/>
          <a:sy n="136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0CD4108-4E32-CD66-0C57-6CEF7FBF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1703972" cy="658443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0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FC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8A2B53-5458-E4F7-6D01-C0A9401F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417" y="326688"/>
            <a:ext cx="1788292" cy="7909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F52BE5-61F1-A215-0749-8614720B0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784" y="560978"/>
            <a:ext cx="1788292" cy="3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5</cp:revision>
  <dcterms:created xsi:type="dcterms:W3CDTF">2024-01-08T16:42:04Z</dcterms:created>
  <dcterms:modified xsi:type="dcterms:W3CDTF">2024-01-16T19:29:22Z</dcterms:modified>
</cp:coreProperties>
</file>