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57" d="100"/>
          <a:sy n="157" d="100"/>
        </p:scale>
        <p:origin x="17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12-01-24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4A1E5D4-BC09-4AFC-BF2B-426EF1BE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3050" cy="658495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0"/>
            <a:ext cx="8497000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255427"/>
            <a:ext cx="2150762" cy="45719"/>
          </a:xfrm>
          <a:prstGeom prst="rect">
            <a:avLst/>
          </a:prstGeom>
          <a:solidFill>
            <a:srgbClr val="0A3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514947-E874-91B1-FBC3-4D1EAC52F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05" y="326687"/>
            <a:ext cx="1325810" cy="7909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78A2B53-5458-E4F7-6D01-C0A9401F5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417" y="326688"/>
            <a:ext cx="1788292" cy="7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4</cp:revision>
  <dcterms:created xsi:type="dcterms:W3CDTF">2024-01-08T16:42:04Z</dcterms:created>
  <dcterms:modified xsi:type="dcterms:W3CDTF">2024-01-12T19:53:47Z</dcterms:modified>
</cp:coreProperties>
</file>