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1703050" cy="65849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3"/>
    <p:restoredTop sz="96405"/>
  </p:normalViewPr>
  <p:slideViewPr>
    <p:cSldViewPr snapToGrid="0">
      <p:cViewPr>
        <p:scale>
          <a:sx n="87" d="100"/>
          <a:sy n="87" d="100"/>
        </p:scale>
        <p:origin x="2368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881" y="1077676"/>
            <a:ext cx="8777288" cy="2292538"/>
          </a:xfrm>
        </p:spPr>
        <p:txBody>
          <a:bodyPr anchor="b"/>
          <a:lstStyle>
            <a:lvl1pPr algn="ctr">
              <a:defRPr sz="57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881" y="3458624"/>
            <a:ext cx="8777288" cy="1589838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866" indent="0" algn="ctr">
              <a:buNone/>
              <a:defRPr sz="1920"/>
            </a:lvl2pPr>
            <a:lvl3pPr marL="877733" indent="0" algn="ctr">
              <a:buNone/>
              <a:defRPr sz="1728"/>
            </a:lvl3pPr>
            <a:lvl4pPr marL="1316599" indent="0" algn="ctr">
              <a:buNone/>
              <a:defRPr sz="1536"/>
            </a:lvl4pPr>
            <a:lvl5pPr marL="1755465" indent="0" algn="ctr">
              <a:buNone/>
              <a:defRPr sz="1536"/>
            </a:lvl5pPr>
            <a:lvl6pPr marL="2194331" indent="0" algn="ctr">
              <a:buNone/>
              <a:defRPr sz="1536"/>
            </a:lvl6pPr>
            <a:lvl7pPr marL="2633198" indent="0" algn="ctr">
              <a:buNone/>
              <a:defRPr sz="1536"/>
            </a:lvl7pPr>
            <a:lvl8pPr marL="3072064" indent="0" algn="ctr">
              <a:buNone/>
              <a:defRPr sz="1536"/>
            </a:lvl8pPr>
            <a:lvl9pPr marL="3510930" indent="0" algn="ctr">
              <a:buNone/>
              <a:defRPr sz="1536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407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772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74995" y="350587"/>
            <a:ext cx="2523470" cy="5580441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585" y="350587"/>
            <a:ext cx="7424122" cy="5580441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712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355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489" y="1641665"/>
            <a:ext cx="10093881" cy="2739156"/>
          </a:xfrm>
        </p:spPr>
        <p:txBody>
          <a:bodyPr anchor="b"/>
          <a:lstStyle>
            <a:lvl1pPr>
              <a:defRPr sz="57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489" y="4406735"/>
            <a:ext cx="10093881" cy="1440457"/>
          </a:xfrm>
        </p:spPr>
        <p:txBody>
          <a:bodyPr/>
          <a:lstStyle>
            <a:lvl1pPr marL="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1pPr>
            <a:lvl2pPr marL="438866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877733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3pPr>
            <a:lvl4pPr marL="1316599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5465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4331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3198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206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093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572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585" y="1752938"/>
            <a:ext cx="4973796" cy="417809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4669" y="1752938"/>
            <a:ext cx="4973796" cy="417809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308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350588"/>
            <a:ext cx="10093881" cy="1272786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110" y="1614228"/>
            <a:ext cx="4950938" cy="791108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866" indent="0">
              <a:buNone/>
              <a:defRPr sz="1920" b="1"/>
            </a:lvl2pPr>
            <a:lvl3pPr marL="877733" indent="0">
              <a:buNone/>
              <a:defRPr sz="1728" b="1"/>
            </a:lvl3pPr>
            <a:lvl4pPr marL="1316599" indent="0">
              <a:buNone/>
              <a:defRPr sz="1536" b="1"/>
            </a:lvl4pPr>
            <a:lvl5pPr marL="1755465" indent="0">
              <a:buNone/>
              <a:defRPr sz="1536" b="1"/>
            </a:lvl5pPr>
            <a:lvl6pPr marL="2194331" indent="0">
              <a:buNone/>
              <a:defRPr sz="1536" b="1"/>
            </a:lvl6pPr>
            <a:lvl7pPr marL="2633198" indent="0">
              <a:buNone/>
              <a:defRPr sz="1536" b="1"/>
            </a:lvl7pPr>
            <a:lvl8pPr marL="3072064" indent="0">
              <a:buNone/>
              <a:defRPr sz="1536" b="1"/>
            </a:lvl8pPr>
            <a:lvl9pPr marL="3510930" indent="0">
              <a:buNone/>
              <a:defRPr sz="1536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6110" y="2405336"/>
            <a:ext cx="4950938" cy="353788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4669" y="1614228"/>
            <a:ext cx="4975321" cy="791108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866" indent="0">
              <a:buNone/>
              <a:defRPr sz="1920" b="1"/>
            </a:lvl2pPr>
            <a:lvl3pPr marL="877733" indent="0">
              <a:buNone/>
              <a:defRPr sz="1728" b="1"/>
            </a:lvl3pPr>
            <a:lvl4pPr marL="1316599" indent="0">
              <a:buNone/>
              <a:defRPr sz="1536" b="1"/>
            </a:lvl4pPr>
            <a:lvl5pPr marL="1755465" indent="0">
              <a:buNone/>
              <a:defRPr sz="1536" b="1"/>
            </a:lvl5pPr>
            <a:lvl6pPr marL="2194331" indent="0">
              <a:buNone/>
              <a:defRPr sz="1536" b="1"/>
            </a:lvl6pPr>
            <a:lvl7pPr marL="2633198" indent="0">
              <a:buNone/>
              <a:defRPr sz="1536" b="1"/>
            </a:lvl7pPr>
            <a:lvl8pPr marL="3072064" indent="0">
              <a:buNone/>
              <a:defRPr sz="1536" b="1"/>
            </a:lvl8pPr>
            <a:lvl9pPr marL="3510930" indent="0">
              <a:buNone/>
              <a:defRPr sz="1536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4669" y="2405336"/>
            <a:ext cx="4975321" cy="3537887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688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276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071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438997"/>
            <a:ext cx="3774538" cy="1536488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321" y="948111"/>
            <a:ext cx="5924669" cy="4679583"/>
          </a:xfrm>
        </p:spPr>
        <p:txBody>
          <a:bodyPr/>
          <a:lstStyle>
            <a:lvl1pPr>
              <a:defRPr sz="3072"/>
            </a:lvl1pPr>
            <a:lvl2pPr>
              <a:defRPr sz="2688"/>
            </a:lvl2pPr>
            <a:lvl3pPr>
              <a:defRPr sz="2304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109" y="1975485"/>
            <a:ext cx="3774538" cy="3659830"/>
          </a:xfrm>
        </p:spPr>
        <p:txBody>
          <a:bodyPr/>
          <a:lstStyle>
            <a:lvl1pPr marL="0" indent="0">
              <a:buNone/>
              <a:defRPr sz="1536"/>
            </a:lvl1pPr>
            <a:lvl2pPr marL="438866" indent="0">
              <a:buNone/>
              <a:defRPr sz="1344"/>
            </a:lvl2pPr>
            <a:lvl3pPr marL="877733" indent="0">
              <a:buNone/>
              <a:defRPr sz="1152"/>
            </a:lvl3pPr>
            <a:lvl4pPr marL="1316599" indent="0">
              <a:buNone/>
              <a:defRPr sz="960"/>
            </a:lvl4pPr>
            <a:lvl5pPr marL="1755465" indent="0">
              <a:buNone/>
              <a:defRPr sz="960"/>
            </a:lvl5pPr>
            <a:lvl6pPr marL="2194331" indent="0">
              <a:buNone/>
              <a:defRPr sz="960"/>
            </a:lvl6pPr>
            <a:lvl7pPr marL="2633198" indent="0">
              <a:buNone/>
              <a:defRPr sz="960"/>
            </a:lvl7pPr>
            <a:lvl8pPr marL="3072064" indent="0">
              <a:buNone/>
              <a:defRPr sz="960"/>
            </a:lvl8pPr>
            <a:lvl9pPr marL="3510930" indent="0">
              <a:buNone/>
              <a:defRPr sz="96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99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09" y="438997"/>
            <a:ext cx="3774538" cy="1536488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5321" y="948111"/>
            <a:ext cx="5924669" cy="4679583"/>
          </a:xfrm>
        </p:spPr>
        <p:txBody>
          <a:bodyPr anchor="t"/>
          <a:lstStyle>
            <a:lvl1pPr marL="0" indent="0">
              <a:buNone/>
              <a:defRPr sz="3072"/>
            </a:lvl1pPr>
            <a:lvl2pPr marL="438866" indent="0">
              <a:buNone/>
              <a:defRPr sz="2688"/>
            </a:lvl2pPr>
            <a:lvl3pPr marL="877733" indent="0">
              <a:buNone/>
              <a:defRPr sz="2304"/>
            </a:lvl3pPr>
            <a:lvl4pPr marL="1316599" indent="0">
              <a:buNone/>
              <a:defRPr sz="1920"/>
            </a:lvl4pPr>
            <a:lvl5pPr marL="1755465" indent="0">
              <a:buNone/>
              <a:defRPr sz="1920"/>
            </a:lvl5pPr>
            <a:lvl6pPr marL="2194331" indent="0">
              <a:buNone/>
              <a:defRPr sz="1920"/>
            </a:lvl6pPr>
            <a:lvl7pPr marL="2633198" indent="0">
              <a:buNone/>
              <a:defRPr sz="1920"/>
            </a:lvl7pPr>
            <a:lvl8pPr marL="3072064" indent="0">
              <a:buNone/>
              <a:defRPr sz="1920"/>
            </a:lvl8pPr>
            <a:lvl9pPr marL="3510930" indent="0">
              <a:buNone/>
              <a:defRPr sz="192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109" y="1975485"/>
            <a:ext cx="3774538" cy="3659830"/>
          </a:xfrm>
        </p:spPr>
        <p:txBody>
          <a:bodyPr/>
          <a:lstStyle>
            <a:lvl1pPr marL="0" indent="0">
              <a:buNone/>
              <a:defRPr sz="1536"/>
            </a:lvl1pPr>
            <a:lvl2pPr marL="438866" indent="0">
              <a:buNone/>
              <a:defRPr sz="1344"/>
            </a:lvl2pPr>
            <a:lvl3pPr marL="877733" indent="0">
              <a:buNone/>
              <a:defRPr sz="1152"/>
            </a:lvl3pPr>
            <a:lvl4pPr marL="1316599" indent="0">
              <a:buNone/>
              <a:defRPr sz="960"/>
            </a:lvl4pPr>
            <a:lvl5pPr marL="1755465" indent="0">
              <a:buNone/>
              <a:defRPr sz="960"/>
            </a:lvl5pPr>
            <a:lvl6pPr marL="2194331" indent="0">
              <a:buNone/>
              <a:defRPr sz="960"/>
            </a:lvl6pPr>
            <a:lvl7pPr marL="2633198" indent="0">
              <a:buNone/>
              <a:defRPr sz="960"/>
            </a:lvl7pPr>
            <a:lvl8pPr marL="3072064" indent="0">
              <a:buNone/>
              <a:defRPr sz="960"/>
            </a:lvl8pPr>
            <a:lvl9pPr marL="3510930" indent="0">
              <a:buNone/>
              <a:defRPr sz="96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265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4585" y="350588"/>
            <a:ext cx="10093881" cy="1272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585" y="1752938"/>
            <a:ext cx="10093881" cy="4178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585" y="6103273"/>
            <a:ext cx="2633186" cy="350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A82AF-5EC0-BA46-9EB5-2CEF43D88DF6}" type="datetimeFigureOut">
              <a:rPr lang="es-CL" smtClean="0"/>
              <a:t>24-01-2024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6636" y="6103273"/>
            <a:ext cx="3949779" cy="350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279" y="6103273"/>
            <a:ext cx="2633186" cy="350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67F0D-14A7-FA4E-8620-597B66230A5C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09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77733" rtl="0" eaLnBrk="1" latinLnBrk="0" hangingPunct="1">
        <a:lnSpc>
          <a:spcPct val="90000"/>
        </a:lnSpc>
        <a:spcBef>
          <a:spcPct val="0"/>
        </a:spcBef>
        <a:buNone/>
        <a:defRPr sz="42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33" indent="-219433" algn="l" defTabSz="877733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1pPr>
      <a:lvl2pPr marL="658299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4" kern="1200">
          <a:solidFill>
            <a:schemeClr val="tx1"/>
          </a:solidFill>
          <a:latin typeface="+mn-lt"/>
          <a:ea typeface="+mn-ea"/>
          <a:cs typeface="+mn-cs"/>
        </a:defRPr>
      </a:lvl2pPr>
      <a:lvl3pPr marL="1097166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32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974898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413765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852631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291497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730363" indent="-219433" algn="l" defTabSz="877733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1pPr>
      <a:lvl2pPr marL="438866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77733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3pPr>
      <a:lvl4pPr marL="1316599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755465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194331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633198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072064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510930" algn="l" defTabSz="877733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0AF5C1-A330-C903-D6A0-AA359B51D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1" r="10439" b="5111"/>
          <a:stretch/>
        </p:blipFill>
        <p:spPr>
          <a:xfrm>
            <a:off x="0" y="0"/>
            <a:ext cx="11703050" cy="65849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2BC58F5-9EB5-7256-88DC-145B1077F1A6}"/>
              </a:ext>
            </a:extLst>
          </p:cNvPr>
          <p:cNvSpPr/>
          <p:nvPr/>
        </p:nvSpPr>
        <p:spPr>
          <a:xfrm>
            <a:off x="0" y="0"/>
            <a:ext cx="6043613" cy="65849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CF5A826-FE67-D906-5DB2-BB9BB72AE466}"/>
              </a:ext>
            </a:extLst>
          </p:cNvPr>
          <p:cNvSpPr/>
          <p:nvPr/>
        </p:nvSpPr>
        <p:spPr>
          <a:xfrm>
            <a:off x="381163" y="3034441"/>
            <a:ext cx="811583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8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</a:t>
            </a:r>
          </a:p>
          <a:p>
            <a:r>
              <a:rPr lang="es-ES" sz="88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SIMULADO</a:t>
            </a:r>
          </a:p>
          <a:p>
            <a:r>
              <a:rPr lang="es-ES" sz="88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88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D92D21-B573-63BA-E1C6-A34E4B605197}"/>
              </a:ext>
            </a:extLst>
          </p:cNvPr>
          <p:cNvSpPr txBox="1"/>
          <p:nvPr/>
        </p:nvSpPr>
        <p:spPr>
          <a:xfrm>
            <a:off x="381163" y="2181450"/>
            <a:ext cx="3947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54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B899A92-7AD1-5DBE-6D0A-4F32C214E51F}"/>
              </a:ext>
            </a:extLst>
          </p:cNvPr>
          <p:cNvSpPr/>
          <p:nvPr/>
        </p:nvSpPr>
        <p:spPr>
          <a:xfrm>
            <a:off x="3071804" y="2255427"/>
            <a:ext cx="215076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78A2B53-5458-E4F7-6D01-C0A9401F5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3146" y="326687"/>
            <a:ext cx="1924563" cy="85118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0855234-E5AE-F7C3-0AB4-570F9D184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5" y="434783"/>
            <a:ext cx="2892400" cy="6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77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1315</TotalTime>
  <Words>4</Words>
  <Application>Microsoft Office PowerPoint</Application>
  <PresentationFormat>Custom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Tema de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Antonia Sierralta Hahn</dc:creator>
  <cp:lastModifiedBy>Francisca Antonia Sierralta Hahn</cp:lastModifiedBy>
  <cp:revision>11</cp:revision>
  <dcterms:created xsi:type="dcterms:W3CDTF">2024-01-08T16:42:04Z</dcterms:created>
  <dcterms:modified xsi:type="dcterms:W3CDTF">2024-01-24T14:49:24Z</dcterms:modified>
</cp:coreProperties>
</file>