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7030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E95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5"/>
    <p:restoredTop sz="96405"/>
  </p:normalViewPr>
  <p:slideViewPr>
    <p:cSldViewPr snapToGrid="0">
      <p:cViewPr>
        <p:scale>
          <a:sx n="89" d="100"/>
          <a:sy n="89" d="100"/>
        </p:scale>
        <p:origin x="2792" y="1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7676"/>
            <a:ext cx="8777288" cy="2292538"/>
          </a:xfrm>
        </p:spPr>
        <p:txBody>
          <a:bodyPr anchor="b"/>
          <a:lstStyle>
            <a:lvl1pPr algn="ctr"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58624"/>
            <a:ext cx="8777288" cy="1589838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866" indent="0" algn="ctr">
              <a:buNone/>
              <a:defRPr sz="1920"/>
            </a:lvl2pPr>
            <a:lvl3pPr marL="877733" indent="0" algn="ctr">
              <a:buNone/>
              <a:defRPr sz="1728"/>
            </a:lvl3pPr>
            <a:lvl4pPr marL="1316599" indent="0" algn="ctr">
              <a:buNone/>
              <a:defRPr sz="1536"/>
            </a:lvl4pPr>
            <a:lvl5pPr marL="1755465" indent="0" algn="ctr">
              <a:buNone/>
              <a:defRPr sz="1536"/>
            </a:lvl5pPr>
            <a:lvl6pPr marL="2194331" indent="0" algn="ctr">
              <a:buNone/>
              <a:defRPr sz="1536"/>
            </a:lvl6pPr>
            <a:lvl7pPr marL="2633198" indent="0" algn="ctr">
              <a:buNone/>
              <a:defRPr sz="1536"/>
            </a:lvl7pPr>
            <a:lvl8pPr marL="3072064" indent="0" algn="ctr">
              <a:buNone/>
              <a:defRPr sz="1536"/>
            </a:lvl8pPr>
            <a:lvl9pPr marL="3510930" indent="0" algn="ctr">
              <a:buNone/>
              <a:defRPr sz="15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0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7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50587"/>
            <a:ext cx="2523470" cy="55804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50587"/>
            <a:ext cx="7424122" cy="55804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1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5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41665"/>
            <a:ext cx="10093881" cy="2739156"/>
          </a:xfrm>
        </p:spPr>
        <p:txBody>
          <a:bodyPr anchor="b"/>
          <a:lstStyle>
            <a:lvl1pPr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406735"/>
            <a:ext cx="10093881" cy="144045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86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733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59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465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3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1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06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09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50588"/>
            <a:ext cx="10093881" cy="127278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14228"/>
            <a:ext cx="4950938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405336"/>
            <a:ext cx="4950938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14228"/>
            <a:ext cx="4975321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405336"/>
            <a:ext cx="4975321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7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7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8111"/>
            <a:ext cx="5924669" cy="467958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8111"/>
            <a:ext cx="5924669" cy="467958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866" indent="0">
              <a:buNone/>
              <a:defRPr sz="2688"/>
            </a:lvl2pPr>
            <a:lvl3pPr marL="877733" indent="0">
              <a:buNone/>
              <a:defRPr sz="2304"/>
            </a:lvl3pPr>
            <a:lvl4pPr marL="1316599" indent="0">
              <a:buNone/>
              <a:defRPr sz="1920"/>
            </a:lvl4pPr>
            <a:lvl5pPr marL="1755465" indent="0">
              <a:buNone/>
              <a:defRPr sz="1920"/>
            </a:lvl5pPr>
            <a:lvl6pPr marL="2194331" indent="0">
              <a:buNone/>
              <a:defRPr sz="1920"/>
            </a:lvl6pPr>
            <a:lvl7pPr marL="2633198" indent="0">
              <a:buNone/>
              <a:defRPr sz="1920"/>
            </a:lvl7pPr>
            <a:lvl8pPr marL="3072064" indent="0">
              <a:buNone/>
              <a:defRPr sz="1920"/>
            </a:lvl8pPr>
            <a:lvl9pPr marL="3510930" indent="0">
              <a:buNone/>
              <a:defRPr sz="19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65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50588"/>
            <a:ext cx="10093881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52938"/>
            <a:ext cx="10093881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2AF-5EC0-BA46-9EB5-2CEF43D88DF6}" type="datetimeFigureOut">
              <a:rPr lang="es-CL" smtClean="0"/>
              <a:t>22-01-24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103273"/>
            <a:ext cx="394977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9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733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3" indent="-219433" algn="l" defTabSz="877733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299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6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32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3765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631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497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363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866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733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599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465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331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198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064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093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E5D35E0-7843-91AD-0B9C-B09054F09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90"/>
          <a:stretch/>
        </p:blipFill>
        <p:spPr>
          <a:xfrm>
            <a:off x="0" y="-1"/>
            <a:ext cx="11703050" cy="658495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BC58F5-9EB5-7256-88DC-145B1077F1A6}"/>
              </a:ext>
            </a:extLst>
          </p:cNvPr>
          <p:cNvSpPr/>
          <p:nvPr/>
        </p:nvSpPr>
        <p:spPr>
          <a:xfrm>
            <a:off x="0" y="0"/>
            <a:ext cx="6043613" cy="65849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F5A826-FE67-D906-5DB2-BB9BB72AE466}"/>
              </a:ext>
            </a:extLst>
          </p:cNvPr>
          <p:cNvSpPr/>
          <p:nvPr/>
        </p:nvSpPr>
        <p:spPr>
          <a:xfrm>
            <a:off x="381163" y="3034441"/>
            <a:ext cx="8115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SIMULADO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88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2D21-B573-63BA-E1C6-A34E4B605197}"/>
              </a:ext>
            </a:extLst>
          </p:cNvPr>
          <p:cNvSpPr txBox="1"/>
          <p:nvPr/>
        </p:nvSpPr>
        <p:spPr>
          <a:xfrm>
            <a:off x="381163" y="2181450"/>
            <a:ext cx="394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899A92-7AD1-5DBE-6D0A-4F32C214E51F}"/>
              </a:ext>
            </a:extLst>
          </p:cNvPr>
          <p:cNvSpPr/>
          <p:nvPr/>
        </p:nvSpPr>
        <p:spPr>
          <a:xfrm>
            <a:off x="3071804" y="2255427"/>
            <a:ext cx="215076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78A2B53-5458-E4F7-6D01-C0A9401F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146" y="326687"/>
            <a:ext cx="1924563" cy="8511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F7B3B4-62D6-F61B-6BAC-1D825C9DE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3" y="460809"/>
            <a:ext cx="2892395" cy="6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1310</TotalTime>
  <Words>4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9</cp:revision>
  <dcterms:created xsi:type="dcterms:W3CDTF">2024-01-08T16:42:04Z</dcterms:created>
  <dcterms:modified xsi:type="dcterms:W3CDTF">2024-01-22T14:42:59Z</dcterms:modified>
</cp:coreProperties>
</file>