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/>
    <p:restoredTop sz="96405"/>
  </p:normalViewPr>
  <p:slideViewPr>
    <p:cSldViewPr snapToGrid="0">
      <p:cViewPr varScale="1">
        <p:scale>
          <a:sx n="159" d="100"/>
          <a:sy n="159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DDC8CB-DF5C-C8DE-E70D-0438CB98F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09"/>
          <a:stretch/>
        </p:blipFill>
        <p:spPr>
          <a:xfrm>
            <a:off x="0" y="1"/>
            <a:ext cx="11703050" cy="65849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46" y="326687"/>
            <a:ext cx="1924563" cy="8511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FAA59F-7569-F19C-AF4F-BAB421020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0" y="625155"/>
            <a:ext cx="2690641" cy="2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1012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6</cp:revision>
  <dcterms:created xsi:type="dcterms:W3CDTF">2024-01-08T16:42:04Z</dcterms:created>
  <dcterms:modified xsi:type="dcterms:W3CDTF">2024-01-16T13:05:30Z</dcterms:modified>
</cp:coreProperties>
</file>