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708455-A84D-8731-3DCE-F304A0D7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11" y="720078"/>
            <a:ext cx="2245176" cy="9932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E5FDE9-A6EF-9CB2-8AF4-CAA39E78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04" y="1045226"/>
            <a:ext cx="2682262" cy="3971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D252A-AE4C-DD30-C8FD-3C591BF4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3407"/>
            <a:ext cx="9492773" cy="5838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831072C-D8A6-03E5-7850-936EB2C15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64" y="14358466"/>
            <a:ext cx="1098196" cy="109819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22C806-93B7-F6BE-39CE-E76FE1D08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53" y="14322072"/>
            <a:ext cx="950497" cy="115334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708455-A84D-8731-3DCE-F304A0D7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11" y="720078"/>
            <a:ext cx="2245176" cy="9932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E5FDE9-A6EF-9CB2-8AF4-CAA39E78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04" y="1045226"/>
            <a:ext cx="2682262" cy="3971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D252A-AE4C-DD30-C8FD-3C591BF4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3407"/>
            <a:ext cx="9492773" cy="5838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831072C-D8A6-03E5-7850-936EB2C15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64" y="14358466"/>
            <a:ext cx="1098196" cy="109819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0CE118-B64F-B1E8-107D-CD3A09535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461" y="14464269"/>
            <a:ext cx="870103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4264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10</cp:revision>
  <dcterms:created xsi:type="dcterms:W3CDTF">2022-05-27T18:05:23Z</dcterms:created>
  <dcterms:modified xsi:type="dcterms:W3CDTF">2024-01-16T13:05:36Z</dcterms:modified>
</cp:coreProperties>
</file>