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504363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2B0DA"/>
    <a:srgbClr val="01AFAA"/>
    <a:srgbClr val="69187B"/>
    <a:srgbClr val="0A3293"/>
    <a:srgbClr val="E9511C"/>
    <a:srgbClr val="0D3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>
        <p:scale>
          <a:sx n="112" d="100"/>
          <a:sy n="112" d="100"/>
        </p:scale>
        <p:origin x="2056" y="-6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7" y="2769015"/>
            <a:ext cx="8078709" cy="5890519"/>
          </a:xfrm>
        </p:spPr>
        <p:txBody>
          <a:bodyPr anchor="b"/>
          <a:lstStyle>
            <a:lvl1pPr algn="ctr"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046" y="8886695"/>
            <a:ext cx="7128272" cy="4084979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14" indent="0" algn="ctr">
              <a:buNone/>
              <a:defRPr sz="2079"/>
            </a:lvl2pPr>
            <a:lvl3pPr marL="950427" indent="0" algn="ctr">
              <a:buNone/>
              <a:defRPr sz="1871"/>
            </a:lvl3pPr>
            <a:lvl4pPr marL="1425641" indent="0" algn="ctr">
              <a:buNone/>
              <a:defRPr sz="1663"/>
            </a:lvl4pPr>
            <a:lvl5pPr marL="1900855" indent="0" algn="ctr">
              <a:buNone/>
              <a:defRPr sz="1663"/>
            </a:lvl5pPr>
            <a:lvl6pPr marL="2376068" indent="0" algn="ctr">
              <a:buNone/>
              <a:defRPr sz="1663"/>
            </a:lvl6pPr>
            <a:lvl7pPr marL="2851282" indent="0" algn="ctr">
              <a:buNone/>
              <a:defRPr sz="1663"/>
            </a:lvl7pPr>
            <a:lvl8pPr marL="3326496" indent="0" algn="ctr">
              <a:buNone/>
              <a:defRPr sz="1663"/>
            </a:lvl8pPr>
            <a:lvl9pPr marL="3801709" indent="0" algn="ctr">
              <a:buNone/>
              <a:defRPr sz="1663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10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60" y="900811"/>
            <a:ext cx="2049378" cy="1433855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426" y="900811"/>
            <a:ext cx="6029330" cy="1433855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43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9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5" y="4218149"/>
            <a:ext cx="8197513" cy="7038072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475" y="11322804"/>
            <a:ext cx="8197513" cy="3701156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/>
                </a:solidFill>
              </a:defRPr>
            </a:lvl1pPr>
            <a:lvl2pPr marL="47521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42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641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085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06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282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49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1709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5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425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84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07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900814"/>
            <a:ext cx="8197513" cy="327033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64" y="4147647"/>
            <a:ext cx="4020790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4" y="6180345"/>
            <a:ext cx="4020790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584" y="4147647"/>
            <a:ext cx="4040592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584" y="6180345"/>
            <a:ext cx="4040592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1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5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2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92" y="2436109"/>
            <a:ext cx="4811584" cy="12023865"/>
          </a:xfrm>
        </p:spPr>
        <p:txBody>
          <a:bodyPr/>
          <a:lstStyle>
            <a:lvl1pPr>
              <a:defRPr sz="3326"/>
            </a:lvl1pPr>
            <a:lvl2pPr>
              <a:defRPr sz="2910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6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592" y="2436109"/>
            <a:ext cx="4811584" cy="12023865"/>
          </a:xfrm>
        </p:spPr>
        <p:txBody>
          <a:bodyPr anchor="t"/>
          <a:lstStyle>
            <a:lvl1pPr marL="0" indent="0">
              <a:buNone/>
              <a:defRPr sz="3326"/>
            </a:lvl1pPr>
            <a:lvl2pPr marL="475214" indent="0">
              <a:buNone/>
              <a:defRPr sz="2910"/>
            </a:lvl2pPr>
            <a:lvl3pPr marL="950427" indent="0">
              <a:buNone/>
              <a:defRPr sz="2495"/>
            </a:lvl3pPr>
            <a:lvl4pPr marL="1425641" indent="0">
              <a:buNone/>
              <a:defRPr sz="2079"/>
            </a:lvl4pPr>
            <a:lvl5pPr marL="1900855" indent="0">
              <a:buNone/>
              <a:defRPr sz="2079"/>
            </a:lvl5pPr>
            <a:lvl6pPr marL="2376068" indent="0">
              <a:buNone/>
              <a:defRPr sz="2079"/>
            </a:lvl6pPr>
            <a:lvl7pPr marL="2851282" indent="0">
              <a:buNone/>
              <a:defRPr sz="2079"/>
            </a:lvl7pPr>
            <a:lvl8pPr marL="3326496" indent="0">
              <a:buNone/>
              <a:defRPr sz="2079"/>
            </a:lvl8pPr>
            <a:lvl9pPr marL="3801709" indent="0">
              <a:buNone/>
              <a:defRPr sz="2079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2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425" y="900814"/>
            <a:ext cx="8197513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425" y="4504053"/>
            <a:ext cx="8197513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425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8320" y="15681943"/>
            <a:ext cx="3207723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2456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1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0427" rtl="0" eaLnBrk="1" latinLnBrk="0" hangingPunct="1">
        <a:lnSpc>
          <a:spcPct val="90000"/>
        </a:lnSpc>
        <a:spcBef>
          <a:spcPct val="0"/>
        </a:spcBef>
        <a:buNone/>
        <a:defRPr sz="4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07" indent="-237607" algn="l" defTabSz="950427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10" kern="1200">
          <a:solidFill>
            <a:schemeClr val="tx1"/>
          </a:solidFill>
          <a:latin typeface="+mn-lt"/>
          <a:ea typeface="+mn-ea"/>
          <a:cs typeface="+mn-cs"/>
        </a:defRPr>
      </a:lvl1pPr>
      <a:lvl2pPr marL="712821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034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248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462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675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8889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103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316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14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427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641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855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68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282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496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1709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E4CE0CE-A37E-8908-FE80-99C3F126E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41" r="11972" b="13515"/>
          <a:stretch/>
        </p:blipFill>
        <p:spPr>
          <a:xfrm>
            <a:off x="0" y="2117248"/>
            <a:ext cx="9522804" cy="581755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A15BC83-A8F2-E47E-A6A4-88AFD3E6C5F3}"/>
              </a:ext>
            </a:extLst>
          </p:cNvPr>
          <p:cNvSpPr/>
          <p:nvPr/>
        </p:nvSpPr>
        <p:spPr>
          <a:xfrm flipV="1">
            <a:off x="-13881" y="289"/>
            <a:ext cx="9518244" cy="2069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-6941" y="16768588"/>
            <a:ext cx="9518244" cy="2069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57C728-A29F-3D31-2D4C-9BBF5AC78064}"/>
              </a:ext>
            </a:extLst>
          </p:cNvPr>
          <p:cNvSpPr/>
          <p:nvPr/>
        </p:nvSpPr>
        <p:spPr>
          <a:xfrm>
            <a:off x="1" y="2117248"/>
            <a:ext cx="5798512" cy="58175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C9356-D552-364E-27A7-B605DF72C321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B83200-A57E-C20B-6708-501041E366FC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515672-B6A8-F2D8-0C02-1D3B2AB1ABFA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A275D79-F1AD-0481-D34A-DE35BC2FAEA2}"/>
              </a:ext>
            </a:extLst>
          </p:cNvPr>
          <p:cNvSpPr/>
          <p:nvPr/>
        </p:nvSpPr>
        <p:spPr>
          <a:xfrm>
            <a:off x="3694397" y="9018255"/>
            <a:ext cx="5773605" cy="1797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FF6600"/>
                </a:solidFill>
                <a:latin typeface="MADETOMMY-LIGHT" panose="02000503000000020004" pitchFamily="2" charset="77"/>
              </a:rPr>
              <a:t>INVITADOS</a:t>
            </a:r>
          </a:p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E2BBC78-4EA7-366D-EE21-609DD01CA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8964609"/>
            <a:ext cx="1812659" cy="171166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3694397" y="11191343"/>
            <a:ext cx="57736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11137697"/>
            <a:ext cx="1812659" cy="171166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F7FECFE-1991-A099-6B47-9A9D5890E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464" y="736908"/>
            <a:ext cx="3670193" cy="94212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E53EEF-FD9D-3E6C-EC36-7B523A559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56" y="14427912"/>
            <a:ext cx="915300" cy="93494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7C1EFA0-1F35-E0DA-DD74-074E24C54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2568" y="14439181"/>
            <a:ext cx="747335" cy="9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2242955" y="9416161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9092608"/>
            <a:ext cx="1627350" cy="15366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80513F-7EA3-0C09-0F46-DDCFD31E9C71}"/>
              </a:ext>
            </a:extLst>
          </p:cNvPr>
          <p:cNvSpPr txBox="1"/>
          <p:nvPr/>
        </p:nvSpPr>
        <p:spPr>
          <a:xfrm>
            <a:off x="451817" y="8331554"/>
            <a:ext cx="477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FF6600"/>
                </a:solidFill>
                <a:latin typeface="MADETOMMY-LIGHT" panose="02000503000000020004" pitchFamily="2" charset="77"/>
              </a:rPr>
              <a:t>INVITADOS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A83ED89-91B2-20B0-B08F-00A19C63A5E3}"/>
              </a:ext>
            </a:extLst>
          </p:cNvPr>
          <p:cNvSpPr/>
          <p:nvPr/>
        </p:nvSpPr>
        <p:spPr>
          <a:xfrm>
            <a:off x="6465300" y="9385915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EF7C75A-D3D7-DE08-0CBF-18DF4924A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9062362"/>
            <a:ext cx="1627350" cy="1536676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B2D61EC7-72A1-B7D0-AB85-3182CB42E145}"/>
              </a:ext>
            </a:extLst>
          </p:cNvPr>
          <p:cNvSpPr/>
          <p:nvPr/>
        </p:nvSpPr>
        <p:spPr>
          <a:xfrm>
            <a:off x="2242955" y="11422472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35C9258-F645-41D4-92C2-E9070CAC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11098919"/>
            <a:ext cx="1627350" cy="153667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7DBDAEA8-F48D-E8D9-4557-CD4FD6154A8A}"/>
              </a:ext>
            </a:extLst>
          </p:cNvPr>
          <p:cNvSpPr/>
          <p:nvPr/>
        </p:nvSpPr>
        <p:spPr>
          <a:xfrm>
            <a:off x="6465300" y="11392226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9E472FA-1EEB-06B7-047C-449EC6C94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11068673"/>
            <a:ext cx="1627350" cy="15366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9835B7A-5BA3-FBC3-1826-D49516111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05" y="14433182"/>
            <a:ext cx="915300" cy="9349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7E5A75F-2D7A-4034-34C9-E5D59BC90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94" y="14458038"/>
            <a:ext cx="927266" cy="8069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5335313-5F5F-230E-04D6-342650E8E5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41" r="11972" b="13515"/>
          <a:stretch/>
        </p:blipFill>
        <p:spPr>
          <a:xfrm>
            <a:off x="0" y="2117248"/>
            <a:ext cx="9522804" cy="581755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0B4324D-F843-FBFD-F451-F58F8E469930}"/>
              </a:ext>
            </a:extLst>
          </p:cNvPr>
          <p:cNvSpPr/>
          <p:nvPr/>
        </p:nvSpPr>
        <p:spPr>
          <a:xfrm flipV="1">
            <a:off x="-13881" y="289"/>
            <a:ext cx="9518244" cy="2069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307F779-6378-D977-C131-87BCF4927755}"/>
              </a:ext>
            </a:extLst>
          </p:cNvPr>
          <p:cNvSpPr/>
          <p:nvPr/>
        </p:nvSpPr>
        <p:spPr>
          <a:xfrm>
            <a:off x="1" y="2117248"/>
            <a:ext cx="5798512" cy="58175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0EF5534-1BD6-EA9F-D60F-68B918C9CA3C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C261BD-30EE-0E83-8F41-AC5BB52E8182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DDD0ED1-C76A-B2A6-61DC-AF087C96DC36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8D40982-C9AA-5DE9-9B38-39B364372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8464" y="736908"/>
            <a:ext cx="3670193" cy="94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43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7494</TotalTime>
  <Words>69</Words>
  <Application>Microsoft Macintosh PowerPoint</Application>
  <PresentationFormat>Personalizado</PresentationFormat>
  <Paragraphs>28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19</cp:revision>
  <dcterms:created xsi:type="dcterms:W3CDTF">2022-05-27T18:05:23Z</dcterms:created>
  <dcterms:modified xsi:type="dcterms:W3CDTF">2024-01-17T13:32:21Z</dcterms:modified>
</cp:coreProperties>
</file>