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17F"/>
    <a:srgbClr val="69187B"/>
    <a:srgbClr val="0A3293"/>
    <a:srgbClr val="E9511C"/>
    <a:srgbClr val="0D3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53" d="100"/>
          <a:sy n="53" d="100"/>
        </p:scale>
        <p:origin x="3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9063905-C77E-3913-BAA3-FDAA6AA91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04784"/>
            <a:ext cx="9538563" cy="588764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-73748"/>
            <a:ext cx="9518244" cy="20692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-6941" y="16768588"/>
            <a:ext cx="9518244" cy="20692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8764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4824FE4-ACBD-C141-5069-7F24B3BF3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449" y="646899"/>
            <a:ext cx="3949584" cy="10050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CD00EB-3BEC-5153-59E5-4CFDCCD1C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16" y="14507243"/>
            <a:ext cx="944269" cy="87206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49B2E87-7628-5C7F-9DF9-ACEA1D74C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568" y="14365530"/>
            <a:ext cx="712769" cy="10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04EED1-95CB-D7A7-8D3C-8F12E235B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04784"/>
            <a:ext cx="9538563" cy="588764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7F6B02A-55A6-BD03-99BC-BF6DAF7F9C17}"/>
              </a:ext>
            </a:extLst>
          </p:cNvPr>
          <p:cNvSpPr/>
          <p:nvPr/>
        </p:nvSpPr>
        <p:spPr>
          <a:xfrm flipV="1">
            <a:off x="-13881" y="-73748"/>
            <a:ext cx="9518244" cy="20692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259E0F7-E2A0-03D8-9BAA-12774ABADE6A}"/>
              </a:ext>
            </a:extLst>
          </p:cNvPr>
          <p:cNvSpPr/>
          <p:nvPr/>
        </p:nvSpPr>
        <p:spPr>
          <a:xfrm>
            <a:off x="1" y="2117248"/>
            <a:ext cx="5798512" cy="588764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83B998B-FD95-C7FF-F11E-2CF2113E11AE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D39CD6-B2F5-3355-2616-1DAE547255FB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883969B-CB0F-0DDE-D588-CEE37BAF43FE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1AD77C0-138E-B800-B2CA-AEDF30B02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449" y="646899"/>
            <a:ext cx="3949584" cy="100502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BB17D3C-7861-8D8D-3EE9-A32EA751F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051" y="14432434"/>
            <a:ext cx="940256" cy="83328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67AB454-5DB2-59BC-0A7E-199A8BD21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25" y="14471062"/>
            <a:ext cx="930324" cy="8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7320</TotalTime>
  <Words>70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13</cp:revision>
  <dcterms:created xsi:type="dcterms:W3CDTF">2022-05-27T18:05:23Z</dcterms:created>
  <dcterms:modified xsi:type="dcterms:W3CDTF">2024-01-16T14:24:41Z</dcterms:modified>
</cp:coreProperties>
</file>