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A"/>
    <a:srgbClr val="69187B"/>
    <a:srgbClr val="0A3293"/>
    <a:srgbClr val="E9511C"/>
    <a:srgbClr val="0D3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12" d="100"/>
          <a:sy n="112" d="100"/>
        </p:scale>
        <p:origin x="2056" y="-4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FEF9860-495B-E2E6-1C1C-0B4010F3E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7"/>
          <a:stretch/>
        </p:blipFill>
        <p:spPr>
          <a:xfrm>
            <a:off x="-13881" y="2104818"/>
            <a:ext cx="9552443" cy="581755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14553"/>
            <a:ext cx="9518244" cy="206920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-6941" y="16768588"/>
            <a:ext cx="9518244" cy="206920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E98A440-2E4A-1672-6627-41C213EEF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91" y="684903"/>
            <a:ext cx="3875548" cy="9948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B57C9B4-77F5-1908-D540-56B62795F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12" y="14479610"/>
            <a:ext cx="893268" cy="8634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410819-0C5D-511C-874E-EB321761B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447" y="14328538"/>
            <a:ext cx="968132" cy="10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EA0E9E-9BD2-A502-C1FB-44996D151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7"/>
          <a:stretch/>
        </p:blipFill>
        <p:spPr>
          <a:xfrm>
            <a:off x="-13881" y="2104818"/>
            <a:ext cx="9552443" cy="581755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CEB7561-9E6B-FF4D-CFF8-F105DB3D1610}"/>
              </a:ext>
            </a:extLst>
          </p:cNvPr>
          <p:cNvSpPr/>
          <p:nvPr/>
        </p:nvSpPr>
        <p:spPr>
          <a:xfrm flipV="1">
            <a:off x="-13881" y="14553"/>
            <a:ext cx="9518244" cy="206920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B165AB-ED47-2592-8835-87EBA8260D52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BE7CAA-DBD1-15F6-1D33-604558C28140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DF2DDD5-D499-1FB1-7339-6C12484C01EA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2A5D632-ED73-3B3B-64B4-38DA08E4A008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9F99765-A5A2-037F-2719-E741AF92A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91" y="684903"/>
            <a:ext cx="3875548" cy="99484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847C47D-64C5-F72C-F0D7-11B0EDE1B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12" y="14479610"/>
            <a:ext cx="893268" cy="86349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293DEB3-E68F-E7A5-ED69-6EA960C40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541" y="14479610"/>
            <a:ext cx="858382" cy="7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7367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13</cp:revision>
  <dcterms:created xsi:type="dcterms:W3CDTF">2022-05-27T18:05:23Z</dcterms:created>
  <dcterms:modified xsi:type="dcterms:W3CDTF">2024-01-16T19:44:43Z</dcterms:modified>
</cp:coreProperties>
</file>