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0DA"/>
    <a:srgbClr val="01AFAA"/>
    <a:srgbClr val="69187B"/>
    <a:srgbClr val="0A3293"/>
    <a:srgbClr val="E9511C"/>
    <a:srgbClr val="0D3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>
        <p:scale>
          <a:sx n="105" d="100"/>
          <a:sy n="105" d="100"/>
        </p:scale>
        <p:origin x="2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6A66E44B-3F80-423E-3095-0E7A85049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20"/>
          <a:stretch/>
        </p:blipFill>
        <p:spPr>
          <a:xfrm>
            <a:off x="-13881" y="2104817"/>
            <a:ext cx="9552443" cy="5817551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289"/>
            <a:ext cx="9518244" cy="206920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-6941" y="16768588"/>
            <a:ext cx="9518244" cy="206920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2B0DA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3D8AA94-B322-0610-930F-85C382DBB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369" y="735538"/>
            <a:ext cx="4485743" cy="9434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F8658E-610B-9F90-C093-DAD0638BD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55" y="14448250"/>
            <a:ext cx="978326" cy="96634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AB51743-8718-BCE7-BFE4-2787F426A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029" y="14448250"/>
            <a:ext cx="787739" cy="9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2B0DA"/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67C3774-F987-9B6F-9424-91B7AD823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39" y="14445935"/>
            <a:ext cx="978326" cy="9663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8855C57-10B1-1C4C-1D78-7E61CB00A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081" y="14424942"/>
            <a:ext cx="876779" cy="848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904BE72-68EF-4F29-6D62-61270FD7AB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20"/>
          <a:stretch/>
        </p:blipFill>
        <p:spPr>
          <a:xfrm>
            <a:off x="-13881" y="2104817"/>
            <a:ext cx="9552443" cy="5817551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FF7D5AE9-9335-106D-CD01-9C04DB82B9F4}"/>
              </a:ext>
            </a:extLst>
          </p:cNvPr>
          <p:cNvSpPr/>
          <p:nvPr/>
        </p:nvSpPr>
        <p:spPr>
          <a:xfrm flipV="1">
            <a:off x="-13881" y="289"/>
            <a:ext cx="9518244" cy="206920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C5DCE8-97F7-62F2-DA9F-0D7E8132B159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D0E29D3-70A7-D89B-CF35-3B3903DCC286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57E714E-7713-7625-B521-EADB5264DFBF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B4B0B4B7-E0D3-62AE-8849-91DFE6560FF0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02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8EB459DD-6500-72F2-2EAB-D6BE188CF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369" y="735538"/>
            <a:ext cx="4485743" cy="9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7469</TotalTime>
  <Words>69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17</cp:revision>
  <dcterms:created xsi:type="dcterms:W3CDTF">2022-05-27T18:05:23Z</dcterms:created>
  <dcterms:modified xsi:type="dcterms:W3CDTF">2024-01-16T22:04:26Z</dcterms:modified>
</cp:coreProperties>
</file>