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87B"/>
    <a:srgbClr val="0A3293"/>
    <a:srgbClr val="E9511C"/>
    <a:srgbClr val="0D3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3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EA1C34-BBE0-C473-A7F8-E5458280B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08"/>
          <a:stretch/>
        </p:blipFill>
        <p:spPr>
          <a:xfrm>
            <a:off x="20319" y="2104784"/>
            <a:ext cx="9518243" cy="583315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14553"/>
            <a:ext cx="9518244" cy="20692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-6941" y="16768588"/>
            <a:ext cx="9518244" cy="20692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4186E9-D111-0BBC-19E3-A1BE3D319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904" y="652185"/>
            <a:ext cx="4426553" cy="10072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3542A1-FF6A-14A5-BC18-44512D5F0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49" y="14548397"/>
            <a:ext cx="944269" cy="8957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7B934A0-509B-A2D7-8B60-94E91FA27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568" y="14417804"/>
            <a:ext cx="750590" cy="9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69187B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0427FCE-81BC-6D35-CF9D-EB49CBC8C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8"/>
          <a:stretch/>
        </p:blipFill>
        <p:spPr>
          <a:xfrm>
            <a:off x="20319" y="2104784"/>
            <a:ext cx="9518243" cy="583315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7B82372-A40B-E576-8804-BE32EB0559B4}"/>
              </a:ext>
            </a:extLst>
          </p:cNvPr>
          <p:cNvSpPr/>
          <p:nvPr/>
        </p:nvSpPr>
        <p:spPr>
          <a:xfrm flipV="1">
            <a:off x="-13881" y="14553"/>
            <a:ext cx="9518244" cy="20692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B4A6433-8C9B-F9CF-8103-389AF78F5BA2}"/>
              </a:ext>
            </a:extLst>
          </p:cNvPr>
          <p:cNvSpPr/>
          <p:nvPr/>
        </p:nvSpPr>
        <p:spPr>
          <a:xfrm>
            <a:off x="1" y="2117248"/>
            <a:ext cx="5798512" cy="58175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E4B1FF-B32F-3487-6B27-3557F339E7C2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08B8E1-958A-6BD7-057B-537DF23376B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639CB4-1230-D6A3-D93E-584DE636BB54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D36A6A-82EB-DBC9-8871-6C488C3EC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904" y="652185"/>
            <a:ext cx="4426553" cy="10072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B223143-304B-4480-AEE7-9E4983B1E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33" y="14460150"/>
            <a:ext cx="944269" cy="8957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0F4FFB0-9C4E-6922-50A0-738A23C57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666" y="14374148"/>
            <a:ext cx="967043" cy="8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7357</TotalTime>
  <Words>70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12</cp:revision>
  <dcterms:created xsi:type="dcterms:W3CDTF">2022-05-27T18:05:23Z</dcterms:created>
  <dcterms:modified xsi:type="dcterms:W3CDTF">2024-01-16T14:22:42Z</dcterms:modified>
</cp:coreProperties>
</file>