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504363" cy="169195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201"/>
    <a:srgbClr val="0A3293"/>
    <a:srgbClr val="E9511C"/>
    <a:srgbClr val="0D3391"/>
    <a:srgbClr val="691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53" d="100"/>
          <a:sy n="53" d="100"/>
        </p:scale>
        <p:origin x="38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827" y="2769015"/>
            <a:ext cx="8078709" cy="5890519"/>
          </a:xfrm>
        </p:spPr>
        <p:txBody>
          <a:bodyPr anchor="b"/>
          <a:lstStyle>
            <a:lvl1pPr algn="ctr">
              <a:defRPr sz="623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046" y="8886695"/>
            <a:ext cx="7128272" cy="4084979"/>
          </a:xfrm>
        </p:spPr>
        <p:txBody>
          <a:bodyPr/>
          <a:lstStyle>
            <a:lvl1pPr marL="0" indent="0" algn="ctr">
              <a:buNone/>
              <a:defRPr sz="2495"/>
            </a:lvl1pPr>
            <a:lvl2pPr marL="475214" indent="0" algn="ctr">
              <a:buNone/>
              <a:defRPr sz="2079"/>
            </a:lvl2pPr>
            <a:lvl3pPr marL="950427" indent="0" algn="ctr">
              <a:buNone/>
              <a:defRPr sz="1871"/>
            </a:lvl3pPr>
            <a:lvl4pPr marL="1425641" indent="0" algn="ctr">
              <a:buNone/>
              <a:defRPr sz="1663"/>
            </a:lvl4pPr>
            <a:lvl5pPr marL="1900855" indent="0" algn="ctr">
              <a:buNone/>
              <a:defRPr sz="1663"/>
            </a:lvl5pPr>
            <a:lvl6pPr marL="2376068" indent="0" algn="ctr">
              <a:buNone/>
              <a:defRPr sz="1663"/>
            </a:lvl6pPr>
            <a:lvl7pPr marL="2851282" indent="0" algn="ctr">
              <a:buNone/>
              <a:defRPr sz="1663"/>
            </a:lvl7pPr>
            <a:lvl8pPr marL="3326496" indent="0" algn="ctr">
              <a:buNone/>
              <a:defRPr sz="1663"/>
            </a:lvl8pPr>
            <a:lvl9pPr marL="3801709" indent="0" algn="ctr">
              <a:buNone/>
              <a:defRPr sz="1663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88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710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1560" y="900811"/>
            <a:ext cx="2049378" cy="1433855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3426" y="900811"/>
            <a:ext cx="6029330" cy="1433855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943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794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475" y="4218149"/>
            <a:ext cx="8197513" cy="7038072"/>
          </a:xfrm>
        </p:spPr>
        <p:txBody>
          <a:bodyPr anchor="b"/>
          <a:lstStyle>
            <a:lvl1pPr>
              <a:defRPr sz="623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475" y="11322804"/>
            <a:ext cx="8197513" cy="3701156"/>
          </a:xfrm>
        </p:spPr>
        <p:txBody>
          <a:bodyPr/>
          <a:lstStyle>
            <a:lvl1pPr marL="0" indent="0">
              <a:buNone/>
              <a:defRPr sz="2495">
                <a:solidFill>
                  <a:schemeClr val="tx1"/>
                </a:solidFill>
              </a:defRPr>
            </a:lvl1pPr>
            <a:lvl2pPr marL="475214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2pPr>
            <a:lvl3pPr marL="950427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425641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4pPr>
            <a:lvl5pPr marL="1900855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5pPr>
            <a:lvl6pPr marL="2376068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6pPr>
            <a:lvl7pPr marL="2851282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7pPr>
            <a:lvl8pPr marL="3326496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8pPr>
            <a:lvl9pPr marL="3801709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25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3425" y="4504053"/>
            <a:ext cx="4039354" cy="107353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584" y="4504053"/>
            <a:ext cx="4039354" cy="107353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073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900814"/>
            <a:ext cx="8197513" cy="327033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64" y="4147647"/>
            <a:ext cx="4020790" cy="2032698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14" indent="0">
              <a:buNone/>
              <a:defRPr sz="2079" b="1"/>
            </a:lvl2pPr>
            <a:lvl3pPr marL="950427" indent="0">
              <a:buNone/>
              <a:defRPr sz="1871" b="1"/>
            </a:lvl3pPr>
            <a:lvl4pPr marL="1425641" indent="0">
              <a:buNone/>
              <a:defRPr sz="1663" b="1"/>
            </a:lvl4pPr>
            <a:lvl5pPr marL="1900855" indent="0">
              <a:buNone/>
              <a:defRPr sz="1663" b="1"/>
            </a:lvl5pPr>
            <a:lvl6pPr marL="2376068" indent="0">
              <a:buNone/>
              <a:defRPr sz="1663" b="1"/>
            </a:lvl6pPr>
            <a:lvl7pPr marL="2851282" indent="0">
              <a:buNone/>
              <a:defRPr sz="1663" b="1"/>
            </a:lvl7pPr>
            <a:lvl8pPr marL="3326496" indent="0">
              <a:buNone/>
              <a:defRPr sz="1663" b="1"/>
            </a:lvl8pPr>
            <a:lvl9pPr marL="3801709" indent="0">
              <a:buNone/>
              <a:defRPr sz="166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4" y="6180345"/>
            <a:ext cx="4020790" cy="909035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1584" y="4147647"/>
            <a:ext cx="4040592" cy="2032698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14" indent="0">
              <a:buNone/>
              <a:defRPr sz="2079" b="1"/>
            </a:lvl2pPr>
            <a:lvl3pPr marL="950427" indent="0">
              <a:buNone/>
              <a:defRPr sz="1871" b="1"/>
            </a:lvl3pPr>
            <a:lvl4pPr marL="1425641" indent="0">
              <a:buNone/>
              <a:defRPr sz="1663" b="1"/>
            </a:lvl4pPr>
            <a:lvl5pPr marL="1900855" indent="0">
              <a:buNone/>
              <a:defRPr sz="1663" b="1"/>
            </a:lvl5pPr>
            <a:lvl6pPr marL="2376068" indent="0">
              <a:buNone/>
              <a:defRPr sz="1663" b="1"/>
            </a:lvl6pPr>
            <a:lvl7pPr marL="2851282" indent="0">
              <a:buNone/>
              <a:defRPr sz="1663" b="1"/>
            </a:lvl7pPr>
            <a:lvl8pPr marL="3326496" indent="0">
              <a:buNone/>
              <a:defRPr sz="1663" b="1"/>
            </a:lvl8pPr>
            <a:lvl9pPr marL="3801709" indent="0">
              <a:buNone/>
              <a:defRPr sz="166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1584" y="6180345"/>
            <a:ext cx="4040592" cy="909035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411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651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62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1127972"/>
            <a:ext cx="3065404" cy="3947901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592" y="2436109"/>
            <a:ext cx="4811584" cy="12023865"/>
          </a:xfrm>
        </p:spPr>
        <p:txBody>
          <a:bodyPr/>
          <a:lstStyle>
            <a:lvl1pPr>
              <a:defRPr sz="3326"/>
            </a:lvl1pPr>
            <a:lvl2pPr>
              <a:defRPr sz="2910"/>
            </a:lvl2pPr>
            <a:lvl3pPr>
              <a:defRPr sz="2495"/>
            </a:lvl3pPr>
            <a:lvl4pPr>
              <a:defRPr sz="2079"/>
            </a:lvl4pPr>
            <a:lvl5pPr>
              <a:defRPr sz="2079"/>
            </a:lvl5pPr>
            <a:lvl6pPr>
              <a:defRPr sz="2079"/>
            </a:lvl6pPr>
            <a:lvl7pPr>
              <a:defRPr sz="2079"/>
            </a:lvl7pPr>
            <a:lvl8pPr>
              <a:defRPr sz="2079"/>
            </a:lvl8pPr>
            <a:lvl9pPr>
              <a:defRPr sz="207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5075872"/>
            <a:ext cx="3065404" cy="9403682"/>
          </a:xfrm>
        </p:spPr>
        <p:txBody>
          <a:bodyPr/>
          <a:lstStyle>
            <a:lvl1pPr marL="0" indent="0">
              <a:buNone/>
              <a:defRPr sz="1663"/>
            </a:lvl1pPr>
            <a:lvl2pPr marL="475214" indent="0">
              <a:buNone/>
              <a:defRPr sz="1455"/>
            </a:lvl2pPr>
            <a:lvl3pPr marL="950427" indent="0">
              <a:buNone/>
              <a:defRPr sz="1247"/>
            </a:lvl3pPr>
            <a:lvl4pPr marL="1425641" indent="0">
              <a:buNone/>
              <a:defRPr sz="1039"/>
            </a:lvl4pPr>
            <a:lvl5pPr marL="1900855" indent="0">
              <a:buNone/>
              <a:defRPr sz="1039"/>
            </a:lvl5pPr>
            <a:lvl6pPr marL="2376068" indent="0">
              <a:buNone/>
              <a:defRPr sz="1039"/>
            </a:lvl6pPr>
            <a:lvl7pPr marL="2851282" indent="0">
              <a:buNone/>
              <a:defRPr sz="1039"/>
            </a:lvl7pPr>
            <a:lvl8pPr marL="3326496" indent="0">
              <a:buNone/>
              <a:defRPr sz="1039"/>
            </a:lvl8pPr>
            <a:lvl9pPr marL="3801709" indent="0">
              <a:buNone/>
              <a:defRPr sz="103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965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1127972"/>
            <a:ext cx="3065404" cy="3947901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40592" y="2436109"/>
            <a:ext cx="4811584" cy="12023865"/>
          </a:xfrm>
        </p:spPr>
        <p:txBody>
          <a:bodyPr anchor="t"/>
          <a:lstStyle>
            <a:lvl1pPr marL="0" indent="0">
              <a:buNone/>
              <a:defRPr sz="3326"/>
            </a:lvl1pPr>
            <a:lvl2pPr marL="475214" indent="0">
              <a:buNone/>
              <a:defRPr sz="2910"/>
            </a:lvl2pPr>
            <a:lvl3pPr marL="950427" indent="0">
              <a:buNone/>
              <a:defRPr sz="2495"/>
            </a:lvl3pPr>
            <a:lvl4pPr marL="1425641" indent="0">
              <a:buNone/>
              <a:defRPr sz="2079"/>
            </a:lvl4pPr>
            <a:lvl5pPr marL="1900855" indent="0">
              <a:buNone/>
              <a:defRPr sz="2079"/>
            </a:lvl5pPr>
            <a:lvl6pPr marL="2376068" indent="0">
              <a:buNone/>
              <a:defRPr sz="2079"/>
            </a:lvl6pPr>
            <a:lvl7pPr marL="2851282" indent="0">
              <a:buNone/>
              <a:defRPr sz="2079"/>
            </a:lvl7pPr>
            <a:lvl8pPr marL="3326496" indent="0">
              <a:buNone/>
              <a:defRPr sz="2079"/>
            </a:lvl8pPr>
            <a:lvl9pPr marL="3801709" indent="0">
              <a:buNone/>
              <a:defRPr sz="2079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5075872"/>
            <a:ext cx="3065404" cy="9403682"/>
          </a:xfrm>
        </p:spPr>
        <p:txBody>
          <a:bodyPr/>
          <a:lstStyle>
            <a:lvl1pPr marL="0" indent="0">
              <a:buNone/>
              <a:defRPr sz="1663"/>
            </a:lvl1pPr>
            <a:lvl2pPr marL="475214" indent="0">
              <a:buNone/>
              <a:defRPr sz="1455"/>
            </a:lvl2pPr>
            <a:lvl3pPr marL="950427" indent="0">
              <a:buNone/>
              <a:defRPr sz="1247"/>
            </a:lvl3pPr>
            <a:lvl4pPr marL="1425641" indent="0">
              <a:buNone/>
              <a:defRPr sz="1039"/>
            </a:lvl4pPr>
            <a:lvl5pPr marL="1900855" indent="0">
              <a:buNone/>
              <a:defRPr sz="1039"/>
            </a:lvl5pPr>
            <a:lvl6pPr marL="2376068" indent="0">
              <a:buNone/>
              <a:defRPr sz="1039"/>
            </a:lvl6pPr>
            <a:lvl7pPr marL="2851282" indent="0">
              <a:buNone/>
              <a:defRPr sz="1039"/>
            </a:lvl7pPr>
            <a:lvl8pPr marL="3326496" indent="0">
              <a:buNone/>
              <a:defRPr sz="1039"/>
            </a:lvl8pPr>
            <a:lvl9pPr marL="3801709" indent="0">
              <a:buNone/>
              <a:defRPr sz="103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424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3425" y="900814"/>
            <a:ext cx="8197513" cy="3270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3425" y="4504053"/>
            <a:ext cx="8197513" cy="1073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425" y="15681943"/>
            <a:ext cx="2138482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8320" y="15681943"/>
            <a:ext cx="3207723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2456" y="15681943"/>
            <a:ext cx="2138482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917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50427" rtl="0" eaLnBrk="1" latinLnBrk="0" hangingPunct="1">
        <a:lnSpc>
          <a:spcPct val="90000"/>
        </a:lnSpc>
        <a:spcBef>
          <a:spcPct val="0"/>
        </a:spcBef>
        <a:buNone/>
        <a:defRPr sz="45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607" indent="-237607" algn="l" defTabSz="950427" rtl="0" eaLnBrk="1" latinLnBrk="0" hangingPunct="1">
        <a:lnSpc>
          <a:spcPct val="90000"/>
        </a:lnSpc>
        <a:spcBef>
          <a:spcPts val="1039"/>
        </a:spcBef>
        <a:buFont typeface="Arial" panose="020B0604020202020204" pitchFamily="34" charset="0"/>
        <a:buChar char="•"/>
        <a:defRPr sz="2910" kern="1200">
          <a:solidFill>
            <a:schemeClr val="tx1"/>
          </a:solidFill>
          <a:latin typeface="+mn-lt"/>
          <a:ea typeface="+mn-ea"/>
          <a:cs typeface="+mn-cs"/>
        </a:defRPr>
      </a:lvl1pPr>
      <a:lvl2pPr marL="712821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495" kern="1200">
          <a:solidFill>
            <a:schemeClr val="tx1"/>
          </a:solidFill>
          <a:latin typeface="+mn-lt"/>
          <a:ea typeface="+mn-ea"/>
          <a:cs typeface="+mn-cs"/>
        </a:defRPr>
      </a:lvl2pPr>
      <a:lvl3pPr marL="1188034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663248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2138462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613675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3088889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564103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4039316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1pPr>
      <a:lvl2pPr marL="475214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950427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3pPr>
      <a:lvl4pPr marL="1425641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1900855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68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2851282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326496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3801709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06A213D-ED19-03F8-52AE-1571E7C9F9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59"/>
          <a:stretch/>
        </p:blipFill>
        <p:spPr>
          <a:xfrm>
            <a:off x="13109" y="2100388"/>
            <a:ext cx="9536673" cy="5854577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A15BC83-A8F2-E47E-A6A4-88AFD3E6C5F3}"/>
              </a:ext>
            </a:extLst>
          </p:cNvPr>
          <p:cNvSpPr/>
          <p:nvPr/>
        </p:nvSpPr>
        <p:spPr>
          <a:xfrm flipV="1">
            <a:off x="-13881" y="0"/>
            <a:ext cx="9518244" cy="206920"/>
          </a:xfrm>
          <a:prstGeom prst="rect">
            <a:avLst/>
          </a:prstGeom>
          <a:solidFill>
            <a:srgbClr val="FDC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410E04D4-00AF-C286-3634-96B506DA4FC1}"/>
              </a:ext>
            </a:extLst>
          </p:cNvPr>
          <p:cNvSpPr/>
          <p:nvPr/>
        </p:nvSpPr>
        <p:spPr>
          <a:xfrm flipV="1">
            <a:off x="4972" y="16736718"/>
            <a:ext cx="9518244" cy="206920"/>
          </a:xfrm>
          <a:prstGeom prst="rect">
            <a:avLst/>
          </a:prstGeom>
          <a:solidFill>
            <a:srgbClr val="FDC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757C728-A29F-3D31-2D4C-9BBF5AC78064}"/>
              </a:ext>
            </a:extLst>
          </p:cNvPr>
          <p:cNvSpPr/>
          <p:nvPr/>
        </p:nvSpPr>
        <p:spPr>
          <a:xfrm>
            <a:off x="1" y="2117248"/>
            <a:ext cx="5798512" cy="58175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FC9356-D552-364E-27A7-B605DF72C321}"/>
              </a:ext>
            </a:extLst>
          </p:cNvPr>
          <p:cNvSpPr/>
          <p:nvPr/>
        </p:nvSpPr>
        <p:spPr>
          <a:xfrm>
            <a:off x="381164" y="4912049"/>
            <a:ext cx="562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96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AB83200-A57E-C20B-6708-501041E366FC}"/>
              </a:ext>
            </a:extLst>
          </p:cNvPr>
          <p:cNvSpPr txBox="1"/>
          <p:nvPr/>
        </p:nvSpPr>
        <p:spPr>
          <a:xfrm>
            <a:off x="381164" y="4204412"/>
            <a:ext cx="4562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B515672-B6A8-F2D8-0C02-1D3B2AB1ABFA}"/>
              </a:ext>
            </a:extLst>
          </p:cNvPr>
          <p:cNvSpPr/>
          <p:nvPr/>
        </p:nvSpPr>
        <p:spPr>
          <a:xfrm flipV="1">
            <a:off x="2920278" y="4298369"/>
            <a:ext cx="1491164" cy="57410"/>
          </a:xfrm>
          <a:prstGeom prst="rect">
            <a:avLst/>
          </a:prstGeom>
          <a:solidFill>
            <a:srgbClr val="FDC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B3760FE-A00D-7F9F-2404-174AD44D8F96}"/>
              </a:ext>
            </a:extLst>
          </p:cNvPr>
          <p:cNvSpPr/>
          <p:nvPr/>
        </p:nvSpPr>
        <p:spPr>
          <a:xfrm>
            <a:off x="6230860" y="14849075"/>
            <a:ext cx="3056225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1CCD139-6EDA-0427-8440-69DC078FA640}"/>
              </a:ext>
            </a:extLst>
          </p:cNvPr>
          <p:cNvSpPr txBox="1"/>
          <p:nvPr/>
        </p:nvSpPr>
        <p:spPr>
          <a:xfrm>
            <a:off x="1694318" y="14644421"/>
            <a:ext cx="3778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A275D79-F1AD-0481-D34A-DE35BC2FAEA2}"/>
              </a:ext>
            </a:extLst>
          </p:cNvPr>
          <p:cNvSpPr/>
          <p:nvPr/>
        </p:nvSpPr>
        <p:spPr>
          <a:xfrm>
            <a:off x="3694397" y="9018255"/>
            <a:ext cx="5773605" cy="1797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INVITADOS</a:t>
            </a:r>
          </a:p>
          <a:p>
            <a:endParaRPr lang="es-ES_tradnl" sz="3600" baseline="30000" dirty="0">
              <a:latin typeface="MADETOMMY-LIGHT" panose="02000503000000020004" pitchFamily="2" charset="77"/>
            </a:endParaRPr>
          </a:p>
          <a:p>
            <a:r>
              <a:rPr lang="es-ES_tradnl" sz="36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E2BBC78-4EA7-366D-EE21-609DD01CA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6" y="8964609"/>
            <a:ext cx="1812659" cy="1711660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2A7D6C7F-AF23-9755-A054-F48F936FDD8A}"/>
              </a:ext>
            </a:extLst>
          </p:cNvPr>
          <p:cNvSpPr/>
          <p:nvPr/>
        </p:nvSpPr>
        <p:spPr>
          <a:xfrm>
            <a:off x="3694397" y="11191343"/>
            <a:ext cx="57736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sz="3600" baseline="30000" dirty="0">
              <a:latin typeface="MADETOMMY-LIGHT" panose="02000503000000020004" pitchFamily="2" charset="77"/>
            </a:endParaRPr>
          </a:p>
          <a:p>
            <a:r>
              <a:rPr lang="es-ES_tradnl" sz="36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181643F-9F39-28BF-2C7C-085FE4A19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6" y="11137697"/>
            <a:ext cx="1812659" cy="171166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415AA47-6457-03C6-9ABD-3C96AFF15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076" y="590982"/>
            <a:ext cx="2394097" cy="105858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E9596A1-5552-E515-68C9-8A4C0BCB7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4115" y="909668"/>
            <a:ext cx="1986960" cy="41946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7B9E8E5-6BB8-7E7A-DCBF-4D7F54840E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233" y="14454121"/>
            <a:ext cx="1062149" cy="102129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13C95CD-9B99-7C37-51B2-80D13080C5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7725" y="14454121"/>
            <a:ext cx="861576" cy="97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3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410E04D4-00AF-C286-3634-96B506DA4FC1}"/>
              </a:ext>
            </a:extLst>
          </p:cNvPr>
          <p:cNvSpPr/>
          <p:nvPr/>
        </p:nvSpPr>
        <p:spPr>
          <a:xfrm flipV="1">
            <a:off x="4972" y="16736718"/>
            <a:ext cx="9518244" cy="206920"/>
          </a:xfrm>
          <a:prstGeom prst="rect">
            <a:avLst/>
          </a:prstGeom>
          <a:solidFill>
            <a:srgbClr val="FDC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B3760FE-A00D-7F9F-2404-174AD44D8F96}"/>
              </a:ext>
            </a:extLst>
          </p:cNvPr>
          <p:cNvSpPr/>
          <p:nvPr/>
        </p:nvSpPr>
        <p:spPr>
          <a:xfrm>
            <a:off x="6230860" y="14849075"/>
            <a:ext cx="3056225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ONLINE VIA ZOOM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1CCD139-6EDA-0427-8440-69DC078FA640}"/>
              </a:ext>
            </a:extLst>
          </p:cNvPr>
          <p:cNvSpPr txBox="1"/>
          <p:nvPr/>
        </p:nvSpPr>
        <p:spPr>
          <a:xfrm>
            <a:off x="1694318" y="14644421"/>
            <a:ext cx="3778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A7D6C7F-AF23-9755-A054-F48F936FDD8A}"/>
              </a:ext>
            </a:extLst>
          </p:cNvPr>
          <p:cNvSpPr/>
          <p:nvPr/>
        </p:nvSpPr>
        <p:spPr>
          <a:xfrm>
            <a:off x="2242955" y="9416161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181643F-9F39-28BF-2C7C-085FE4A19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17" y="9092608"/>
            <a:ext cx="1627350" cy="153667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580513F-7EA3-0C09-0F46-DDCFD31E9C71}"/>
              </a:ext>
            </a:extLst>
          </p:cNvPr>
          <p:cNvSpPr txBox="1"/>
          <p:nvPr/>
        </p:nvSpPr>
        <p:spPr>
          <a:xfrm>
            <a:off x="451817" y="8331554"/>
            <a:ext cx="477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INVITADOS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A83ED89-91B2-20B0-B08F-00A19C63A5E3}"/>
              </a:ext>
            </a:extLst>
          </p:cNvPr>
          <p:cNvSpPr/>
          <p:nvPr/>
        </p:nvSpPr>
        <p:spPr>
          <a:xfrm>
            <a:off x="6465300" y="9385915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3EF7C75A-D3D7-DE08-0CBF-18DF4924A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162" y="9062362"/>
            <a:ext cx="1627350" cy="1536676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B2D61EC7-72A1-B7D0-AB85-3182CB42E145}"/>
              </a:ext>
            </a:extLst>
          </p:cNvPr>
          <p:cNvSpPr/>
          <p:nvPr/>
        </p:nvSpPr>
        <p:spPr>
          <a:xfrm>
            <a:off x="2242955" y="11422472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35C9258-F645-41D4-92C2-E9070CAC3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17" y="11098919"/>
            <a:ext cx="1627350" cy="1536676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7DBDAEA8-F48D-E8D9-4557-CD4FD6154A8A}"/>
              </a:ext>
            </a:extLst>
          </p:cNvPr>
          <p:cNvSpPr/>
          <p:nvPr/>
        </p:nvSpPr>
        <p:spPr>
          <a:xfrm>
            <a:off x="6465300" y="11392226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9E472FA-1EEB-06B7-047C-449EC6C94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162" y="11068673"/>
            <a:ext cx="1627350" cy="153667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206A3E3-EF51-08B9-9E8D-3A4F46586C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59"/>
          <a:stretch/>
        </p:blipFill>
        <p:spPr>
          <a:xfrm>
            <a:off x="13109" y="2100388"/>
            <a:ext cx="9536673" cy="585457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7164A8F-67C3-4323-8003-03D24EBDA864}"/>
              </a:ext>
            </a:extLst>
          </p:cNvPr>
          <p:cNvSpPr/>
          <p:nvPr/>
        </p:nvSpPr>
        <p:spPr>
          <a:xfrm flipV="1">
            <a:off x="-13881" y="0"/>
            <a:ext cx="9518244" cy="206920"/>
          </a:xfrm>
          <a:prstGeom prst="rect">
            <a:avLst/>
          </a:prstGeom>
          <a:solidFill>
            <a:srgbClr val="FDC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C9F17AC-9DAE-659D-C8D6-3F3A6C4B1A17}"/>
              </a:ext>
            </a:extLst>
          </p:cNvPr>
          <p:cNvSpPr/>
          <p:nvPr/>
        </p:nvSpPr>
        <p:spPr>
          <a:xfrm>
            <a:off x="1" y="2117248"/>
            <a:ext cx="5798512" cy="58175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44B8A8-FB7E-3C9A-A14D-08215D218DDB}"/>
              </a:ext>
            </a:extLst>
          </p:cNvPr>
          <p:cNvSpPr/>
          <p:nvPr/>
        </p:nvSpPr>
        <p:spPr>
          <a:xfrm>
            <a:off x="381164" y="4912049"/>
            <a:ext cx="562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96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36F0092-27A8-5A8A-5BF4-B0BB902A3575}"/>
              </a:ext>
            </a:extLst>
          </p:cNvPr>
          <p:cNvSpPr txBox="1"/>
          <p:nvPr/>
        </p:nvSpPr>
        <p:spPr>
          <a:xfrm>
            <a:off x="381164" y="4204412"/>
            <a:ext cx="4562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524A90E-59F5-B866-5521-802639EA1745}"/>
              </a:ext>
            </a:extLst>
          </p:cNvPr>
          <p:cNvSpPr/>
          <p:nvPr/>
        </p:nvSpPr>
        <p:spPr>
          <a:xfrm flipV="1">
            <a:off x="2920278" y="4298369"/>
            <a:ext cx="1491164" cy="57410"/>
          </a:xfrm>
          <a:prstGeom prst="rect">
            <a:avLst/>
          </a:prstGeom>
          <a:solidFill>
            <a:srgbClr val="FDC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804DF0E-3DB2-4939-59EF-F32D224E3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076" y="590982"/>
            <a:ext cx="2394097" cy="105858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D19F11B-A6F3-B85F-0E07-46F54AD52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4115" y="909668"/>
            <a:ext cx="1986960" cy="41946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8A1ED1D-C585-3B9D-53DF-155C53DE4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9171" y="14496499"/>
            <a:ext cx="1001689" cy="855101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04319699-B9C8-CEEA-1480-D505FDB70F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925" y="14496499"/>
            <a:ext cx="958795" cy="92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431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3299</TotalTime>
  <Words>69</Words>
  <Application>Microsoft Macintosh PowerPoint</Application>
  <PresentationFormat>Personalizado</PresentationFormat>
  <Paragraphs>28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Antonia Sierralta Hahn</dc:creator>
  <cp:lastModifiedBy>Francisca Antonia Sierralta Hahn</cp:lastModifiedBy>
  <cp:revision>14</cp:revision>
  <dcterms:created xsi:type="dcterms:W3CDTF">2022-05-27T18:05:23Z</dcterms:created>
  <dcterms:modified xsi:type="dcterms:W3CDTF">2024-01-16T19:29:14Z</dcterms:modified>
</cp:coreProperties>
</file>