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293"/>
    <a:srgbClr val="E9511C"/>
    <a:srgbClr val="0D339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61" d="100"/>
          <a:sy n="61" d="100"/>
        </p:scale>
        <p:origin x="40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8E14623-69FD-ADE3-51E6-87BACA72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" y="2108818"/>
            <a:ext cx="9561716" cy="581755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DCFD4EE-262A-9F94-5E16-9D868D0E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44" y="14383399"/>
            <a:ext cx="1250664" cy="114844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D77FDD-F4BF-955D-A58A-E8E1C0B6C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590" y="14325890"/>
            <a:ext cx="944270" cy="11182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1E66AA-4F62-93A7-EF04-164FB2042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115" y="591127"/>
            <a:ext cx="4296131" cy="10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A3293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F9A523-64A2-AF11-71D2-AFB0E4CF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" y="2108818"/>
            <a:ext cx="9561716" cy="581755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5DE8719-4B10-DE8D-C4AA-82E1C3AAF153}"/>
              </a:ext>
            </a:extLst>
          </p:cNvPr>
          <p:cNvSpPr/>
          <p:nvPr/>
        </p:nvSpPr>
        <p:spPr>
          <a:xfrm flipV="1">
            <a:off x="-13881" y="0"/>
            <a:ext cx="9518244" cy="206920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5FF88E-3981-881B-684B-3E18EE8EB6D9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FC8236-7C36-7C96-8B81-43BF5CB727AE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82048E7-E726-6A60-A2FF-1BED1EE6D5CD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658FCB2-5C1E-6EDC-DD1B-FCB2901181DD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93772B5-665A-87D8-88E6-2E0BBC75C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44" y="14383399"/>
            <a:ext cx="1250664" cy="114844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DAF9299-5DF4-AE0B-C7D3-63EEF65E4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730" y="14442303"/>
            <a:ext cx="1073782" cy="9314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2AAAB4-0B4A-F436-BED8-5C56351A8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115" y="591127"/>
            <a:ext cx="4296131" cy="10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3243</TotalTime>
  <Words>70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12</cp:revision>
  <dcterms:created xsi:type="dcterms:W3CDTF">2022-05-27T18:05:23Z</dcterms:created>
  <dcterms:modified xsi:type="dcterms:W3CDTF">2024-01-12T20:02:02Z</dcterms:modified>
</cp:coreProperties>
</file>