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504363" cy="169195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BD4"/>
    <a:srgbClr val="E9511C"/>
    <a:srgbClr val="0D3391"/>
    <a:srgbClr val="691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>
        <p:scale>
          <a:sx n="97" d="100"/>
          <a:sy n="97" d="100"/>
        </p:scale>
        <p:origin x="2520" y="-4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2827" y="2769015"/>
            <a:ext cx="8078709" cy="5890519"/>
          </a:xfrm>
        </p:spPr>
        <p:txBody>
          <a:bodyPr anchor="b"/>
          <a:lstStyle>
            <a:lvl1pPr algn="ctr">
              <a:defRPr sz="6236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046" y="8886695"/>
            <a:ext cx="7128272" cy="4084979"/>
          </a:xfrm>
        </p:spPr>
        <p:txBody>
          <a:bodyPr/>
          <a:lstStyle>
            <a:lvl1pPr marL="0" indent="0" algn="ctr">
              <a:buNone/>
              <a:defRPr sz="2495"/>
            </a:lvl1pPr>
            <a:lvl2pPr marL="475214" indent="0" algn="ctr">
              <a:buNone/>
              <a:defRPr sz="2079"/>
            </a:lvl2pPr>
            <a:lvl3pPr marL="950427" indent="0" algn="ctr">
              <a:buNone/>
              <a:defRPr sz="1871"/>
            </a:lvl3pPr>
            <a:lvl4pPr marL="1425641" indent="0" algn="ctr">
              <a:buNone/>
              <a:defRPr sz="1663"/>
            </a:lvl4pPr>
            <a:lvl5pPr marL="1900855" indent="0" algn="ctr">
              <a:buNone/>
              <a:defRPr sz="1663"/>
            </a:lvl5pPr>
            <a:lvl6pPr marL="2376068" indent="0" algn="ctr">
              <a:buNone/>
              <a:defRPr sz="1663"/>
            </a:lvl6pPr>
            <a:lvl7pPr marL="2851282" indent="0" algn="ctr">
              <a:buNone/>
              <a:defRPr sz="1663"/>
            </a:lvl7pPr>
            <a:lvl8pPr marL="3326496" indent="0" algn="ctr">
              <a:buNone/>
              <a:defRPr sz="1663"/>
            </a:lvl8pPr>
            <a:lvl9pPr marL="3801709" indent="0" algn="ctr">
              <a:buNone/>
              <a:defRPr sz="1663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8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710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60" y="900811"/>
            <a:ext cx="2049378" cy="1433855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3426" y="900811"/>
            <a:ext cx="6029330" cy="1433855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943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794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475" y="4218149"/>
            <a:ext cx="8197513" cy="7038072"/>
          </a:xfrm>
        </p:spPr>
        <p:txBody>
          <a:bodyPr anchor="b"/>
          <a:lstStyle>
            <a:lvl1pPr>
              <a:defRPr sz="6236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475" y="11322804"/>
            <a:ext cx="8197513" cy="3701156"/>
          </a:xfrm>
        </p:spPr>
        <p:txBody>
          <a:bodyPr/>
          <a:lstStyle>
            <a:lvl1pPr marL="0" indent="0">
              <a:buNone/>
              <a:defRPr sz="2495">
                <a:solidFill>
                  <a:schemeClr val="tx1"/>
                </a:solidFill>
              </a:defRPr>
            </a:lvl1pPr>
            <a:lvl2pPr marL="475214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2pPr>
            <a:lvl3pPr marL="950427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3pPr>
            <a:lvl4pPr marL="1425641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4pPr>
            <a:lvl5pPr marL="1900855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5pPr>
            <a:lvl6pPr marL="2376068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6pPr>
            <a:lvl7pPr marL="2851282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7pPr>
            <a:lvl8pPr marL="3326496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8pPr>
            <a:lvl9pPr marL="3801709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25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3425" y="4504053"/>
            <a:ext cx="4039354" cy="1073531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1584" y="4504053"/>
            <a:ext cx="4039354" cy="1073531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07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3" y="900814"/>
            <a:ext cx="8197513" cy="327033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664" y="4147647"/>
            <a:ext cx="4020790" cy="2032698"/>
          </a:xfrm>
        </p:spPr>
        <p:txBody>
          <a:bodyPr anchor="b"/>
          <a:lstStyle>
            <a:lvl1pPr marL="0" indent="0">
              <a:buNone/>
              <a:defRPr sz="2495" b="1"/>
            </a:lvl1pPr>
            <a:lvl2pPr marL="475214" indent="0">
              <a:buNone/>
              <a:defRPr sz="2079" b="1"/>
            </a:lvl2pPr>
            <a:lvl3pPr marL="950427" indent="0">
              <a:buNone/>
              <a:defRPr sz="1871" b="1"/>
            </a:lvl3pPr>
            <a:lvl4pPr marL="1425641" indent="0">
              <a:buNone/>
              <a:defRPr sz="1663" b="1"/>
            </a:lvl4pPr>
            <a:lvl5pPr marL="1900855" indent="0">
              <a:buNone/>
              <a:defRPr sz="1663" b="1"/>
            </a:lvl5pPr>
            <a:lvl6pPr marL="2376068" indent="0">
              <a:buNone/>
              <a:defRPr sz="1663" b="1"/>
            </a:lvl6pPr>
            <a:lvl7pPr marL="2851282" indent="0">
              <a:buNone/>
              <a:defRPr sz="1663" b="1"/>
            </a:lvl7pPr>
            <a:lvl8pPr marL="3326496" indent="0">
              <a:buNone/>
              <a:defRPr sz="1663" b="1"/>
            </a:lvl8pPr>
            <a:lvl9pPr marL="3801709" indent="0">
              <a:buNone/>
              <a:defRPr sz="1663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664" y="6180345"/>
            <a:ext cx="4020790" cy="909035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1584" y="4147647"/>
            <a:ext cx="4040592" cy="2032698"/>
          </a:xfrm>
        </p:spPr>
        <p:txBody>
          <a:bodyPr anchor="b"/>
          <a:lstStyle>
            <a:lvl1pPr marL="0" indent="0">
              <a:buNone/>
              <a:defRPr sz="2495" b="1"/>
            </a:lvl1pPr>
            <a:lvl2pPr marL="475214" indent="0">
              <a:buNone/>
              <a:defRPr sz="2079" b="1"/>
            </a:lvl2pPr>
            <a:lvl3pPr marL="950427" indent="0">
              <a:buNone/>
              <a:defRPr sz="1871" b="1"/>
            </a:lvl3pPr>
            <a:lvl4pPr marL="1425641" indent="0">
              <a:buNone/>
              <a:defRPr sz="1663" b="1"/>
            </a:lvl4pPr>
            <a:lvl5pPr marL="1900855" indent="0">
              <a:buNone/>
              <a:defRPr sz="1663" b="1"/>
            </a:lvl5pPr>
            <a:lvl6pPr marL="2376068" indent="0">
              <a:buNone/>
              <a:defRPr sz="1663" b="1"/>
            </a:lvl6pPr>
            <a:lvl7pPr marL="2851282" indent="0">
              <a:buNone/>
              <a:defRPr sz="1663" b="1"/>
            </a:lvl7pPr>
            <a:lvl8pPr marL="3326496" indent="0">
              <a:buNone/>
              <a:defRPr sz="1663" b="1"/>
            </a:lvl8pPr>
            <a:lvl9pPr marL="3801709" indent="0">
              <a:buNone/>
              <a:defRPr sz="1663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1584" y="6180345"/>
            <a:ext cx="4040592" cy="909035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411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651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62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3" y="1127972"/>
            <a:ext cx="3065404" cy="3947901"/>
          </a:xfrm>
        </p:spPr>
        <p:txBody>
          <a:bodyPr anchor="b"/>
          <a:lstStyle>
            <a:lvl1pPr>
              <a:defRPr sz="3326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592" y="2436109"/>
            <a:ext cx="4811584" cy="12023865"/>
          </a:xfrm>
        </p:spPr>
        <p:txBody>
          <a:bodyPr/>
          <a:lstStyle>
            <a:lvl1pPr>
              <a:defRPr sz="3326"/>
            </a:lvl1pPr>
            <a:lvl2pPr>
              <a:defRPr sz="2910"/>
            </a:lvl2pPr>
            <a:lvl3pPr>
              <a:defRPr sz="2495"/>
            </a:lvl3pPr>
            <a:lvl4pPr>
              <a:defRPr sz="2079"/>
            </a:lvl4pPr>
            <a:lvl5pPr>
              <a:defRPr sz="2079"/>
            </a:lvl5pPr>
            <a:lvl6pPr>
              <a:defRPr sz="2079"/>
            </a:lvl6pPr>
            <a:lvl7pPr>
              <a:defRPr sz="2079"/>
            </a:lvl7pPr>
            <a:lvl8pPr>
              <a:defRPr sz="2079"/>
            </a:lvl8pPr>
            <a:lvl9pPr>
              <a:defRPr sz="2079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663" y="5075872"/>
            <a:ext cx="3065404" cy="9403682"/>
          </a:xfrm>
        </p:spPr>
        <p:txBody>
          <a:bodyPr/>
          <a:lstStyle>
            <a:lvl1pPr marL="0" indent="0">
              <a:buNone/>
              <a:defRPr sz="1663"/>
            </a:lvl1pPr>
            <a:lvl2pPr marL="475214" indent="0">
              <a:buNone/>
              <a:defRPr sz="1455"/>
            </a:lvl2pPr>
            <a:lvl3pPr marL="950427" indent="0">
              <a:buNone/>
              <a:defRPr sz="1247"/>
            </a:lvl3pPr>
            <a:lvl4pPr marL="1425641" indent="0">
              <a:buNone/>
              <a:defRPr sz="1039"/>
            </a:lvl4pPr>
            <a:lvl5pPr marL="1900855" indent="0">
              <a:buNone/>
              <a:defRPr sz="1039"/>
            </a:lvl5pPr>
            <a:lvl6pPr marL="2376068" indent="0">
              <a:buNone/>
              <a:defRPr sz="1039"/>
            </a:lvl6pPr>
            <a:lvl7pPr marL="2851282" indent="0">
              <a:buNone/>
              <a:defRPr sz="1039"/>
            </a:lvl7pPr>
            <a:lvl8pPr marL="3326496" indent="0">
              <a:buNone/>
              <a:defRPr sz="1039"/>
            </a:lvl8pPr>
            <a:lvl9pPr marL="3801709" indent="0">
              <a:buNone/>
              <a:defRPr sz="1039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965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3" y="1127972"/>
            <a:ext cx="3065404" cy="3947901"/>
          </a:xfrm>
        </p:spPr>
        <p:txBody>
          <a:bodyPr anchor="b"/>
          <a:lstStyle>
            <a:lvl1pPr>
              <a:defRPr sz="3326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40592" y="2436109"/>
            <a:ext cx="4811584" cy="12023865"/>
          </a:xfrm>
        </p:spPr>
        <p:txBody>
          <a:bodyPr anchor="t"/>
          <a:lstStyle>
            <a:lvl1pPr marL="0" indent="0">
              <a:buNone/>
              <a:defRPr sz="3326"/>
            </a:lvl1pPr>
            <a:lvl2pPr marL="475214" indent="0">
              <a:buNone/>
              <a:defRPr sz="2910"/>
            </a:lvl2pPr>
            <a:lvl3pPr marL="950427" indent="0">
              <a:buNone/>
              <a:defRPr sz="2495"/>
            </a:lvl3pPr>
            <a:lvl4pPr marL="1425641" indent="0">
              <a:buNone/>
              <a:defRPr sz="2079"/>
            </a:lvl4pPr>
            <a:lvl5pPr marL="1900855" indent="0">
              <a:buNone/>
              <a:defRPr sz="2079"/>
            </a:lvl5pPr>
            <a:lvl6pPr marL="2376068" indent="0">
              <a:buNone/>
              <a:defRPr sz="2079"/>
            </a:lvl6pPr>
            <a:lvl7pPr marL="2851282" indent="0">
              <a:buNone/>
              <a:defRPr sz="2079"/>
            </a:lvl7pPr>
            <a:lvl8pPr marL="3326496" indent="0">
              <a:buNone/>
              <a:defRPr sz="2079"/>
            </a:lvl8pPr>
            <a:lvl9pPr marL="3801709" indent="0">
              <a:buNone/>
              <a:defRPr sz="2079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663" y="5075872"/>
            <a:ext cx="3065404" cy="9403682"/>
          </a:xfrm>
        </p:spPr>
        <p:txBody>
          <a:bodyPr/>
          <a:lstStyle>
            <a:lvl1pPr marL="0" indent="0">
              <a:buNone/>
              <a:defRPr sz="1663"/>
            </a:lvl1pPr>
            <a:lvl2pPr marL="475214" indent="0">
              <a:buNone/>
              <a:defRPr sz="1455"/>
            </a:lvl2pPr>
            <a:lvl3pPr marL="950427" indent="0">
              <a:buNone/>
              <a:defRPr sz="1247"/>
            </a:lvl3pPr>
            <a:lvl4pPr marL="1425641" indent="0">
              <a:buNone/>
              <a:defRPr sz="1039"/>
            </a:lvl4pPr>
            <a:lvl5pPr marL="1900855" indent="0">
              <a:buNone/>
              <a:defRPr sz="1039"/>
            </a:lvl5pPr>
            <a:lvl6pPr marL="2376068" indent="0">
              <a:buNone/>
              <a:defRPr sz="1039"/>
            </a:lvl6pPr>
            <a:lvl7pPr marL="2851282" indent="0">
              <a:buNone/>
              <a:defRPr sz="1039"/>
            </a:lvl7pPr>
            <a:lvl8pPr marL="3326496" indent="0">
              <a:buNone/>
              <a:defRPr sz="1039"/>
            </a:lvl8pPr>
            <a:lvl9pPr marL="3801709" indent="0">
              <a:buNone/>
              <a:defRPr sz="1039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424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3425" y="900814"/>
            <a:ext cx="8197513" cy="3270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425" y="4504053"/>
            <a:ext cx="8197513" cy="1073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425" y="15681943"/>
            <a:ext cx="2138482" cy="900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89EF-2D59-1345-AA81-A85C9A83EF8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8320" y="15681943"/>
            <a:ext cx="3207723" cy="900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12456" y="15681943"/>
            <a:ext cx="2138482" cy="900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363FD-1E08-2140-9D7C-F869024052F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917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0427" rtl="0" eaLnBrk="1" latinLnBrk="0" hangingPunct="1">
        <a:lnSpc>
          <a:spcPct val="90000"/>
        </a:lnSpc>
        <a:spcBef>
          <a:spcPct val="0"/>
        </a:spcBef>
        <a:buNone/>
        <a:defRPr sz="45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607" indent="-237607" algn="l" defTabSz="950427" rtl="0" eaLnBrk="1" latinLnBrk="0" hangingPunct="1">
        <a:lnSpc>
          <a:spcPct val="90000"/>
        </a:lnSpc>
        <a:spcBef>
          <a:spcPts val="1039"/>
        </a:spcBef>
        <a:buFont typeface="Arial" panose="020B0604020202020204" pitchFamily="34" charset="0"/>
        <a:buChar char="•"/>
        <a:defRPr sz="2910" kern="1200">
          <a:solidFill>
            <a:schemeClr val="tx1"/>
          </a:solidFill>
          <a:latin typeface="+mn-lt"/>
          <a:ea typeface="+mn-ea"/>
          <a:cs typeface="+mn-cs"/>
        </a:defRPr>
      </a:lvl1pPr>
      <a:lvl2pPr marL="712821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2pPr>
      <a:lvl3pPr marL="1188034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3pPr>
      <a:lvl4pPr marL="1663248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2138462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613675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3088889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564103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4039316" indent="-237607" algn="l" defTabSz="950427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1pPr>
      <a:lvl2pPr marL="475214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950427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3pPr>
      <a:lvl4pPr marL="1425641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1900855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68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2851282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326496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3801709" algn="l" defTabSz="950427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E95F7A5-CA3C-5E53-7984-195996EE4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69" b="4431"/>
          <a:stretch/>
        </p:blipFill>
        <p:spPr>
          <a:xfrm>
            <a:off x="0" y="2117248"/>
            <a:ext cx="9518244" cy="5817551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410E04D4-00AF-C286-3634-96B506DA4FC1}"/>
              </a:ext>
            </a:extLst>
          </p:cNvPr>
          <p:cNvSpPr/>
          <p:nvPr/>
        </p:nvSpPr>
        <p:spPr>
          <a:xfrm flipV="1">
            <a:off x="4972" y="16736718"/>
            <a:ext cx="9518244" cy="2069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757C728-A29F-3D31-2D4C-9BBF5AC78064}"/>
              </a:ext>
            </a:extLst>
          </p:cNvPr>
          <p:cNvSpPr/>
          <p:nvPr/>
        </p:nvSpPr>
        <p:spPr>
          <a:xfrm>
            <a:off x="1" y="2117248"/>
            <a:ext cx="5310578" cy="58175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3FC9356-D552-364E-27A7-B605DF72C321}"/>
              </a:ext>
            </a:extLst>
          </p:cNvPr>
          <p:cNvSpPr/>
          <p:nvPr/>
        </p:nvSpPr>
        <p:spPr>
          <a:xfrm>
            <a:off x="381164" y="4912049"/>
            <a:ext cx="562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6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96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96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B83200-A57E-C20B-6708-501041E366FC}"/>
              </a:ext>
            </a:extLst>
          </p:cNvPr>
          <p:cNvSpPr txBox="1"/>
          <p:nvPr/>
        </p:nvSpPr>
        <p:spPr>
          <a:xfrm>
            <a:off x="381164" y="4204412"/>
            <a:ext cx="456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54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B515672-B6A8-F2D8-0C02-1D3B2AB1ABFA}"/>
              </a:ext>
            </a:extLst>
          </p:cNvPr>
          <p:cNvSpPr/>
          <p:nvPr/>
        </p:nvSpPr>
        <p:spPr>
          <a:xfrm flipV="1">
            <a:off x="2920278" y="4298369"/>
            <a:ext cx="1491164" cy="574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B3760FE-A00D-7F9F-2404-174AD44D8F96}"/>
              </a:ext>
            </a:extLst>
          </p:cNvPr>
          <p:cNvSpPr/>
          <p:nvPr/>
        </p:nvSpPr>
        <p:spPr>
          <a:xfrm>
            <a:off x="6216979" y="14702709"/>
            <a:ext cx="3287384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CAMPUS VIÑA DEL MAR, UAI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1CCD139-6EDA-0427-8440-69DC078FA640}"/>
              </a:ext>
            </a:extLst>
          </p:cNvPr>
          <p:cNvSpPr txBox="1"/>
          <p:nvPr/>
        </p:nvSpPr>
        <p:spPr>
          <a:xfrm>
            <a:off x="1694318" y="14644421"/>
            <a:ext cx="3778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A275D79-F1AD-0481-D34A-DE35BC2FAEA2}"/>
              </a:ext>
            </a:extLst>
          </p:cNvPr>
          <p:cNvSpPr/>
          <p:nvPr/>
        </p:nvSpPr>
        <p:spPr>
          <a:xfrm>
            <a:off x="3694397" y="9018255"/>
            <a:ext cx="5773605" cy="1797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INVITADOS</a:t>
            </a:r>
          </a:p>
          <a:p>
            <a:endParaRPr lang="es-ES_tradnl" sz="3600" baseline="30000" dirty="0">
              <a:latin typeface="MADETOMMY-LIGHT" panose="02000503000000020004" pitchFamily="2" charset="77"/>
            </a:endParaRPr>
          </a:p>
          <a:p>
            <a:r>
              <a:rPr lang="es-ES_tradnl" sz="36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3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E2BBC78-4EA7-366D-EE21-609DD01CA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6" y="8964609"/>
            <a:ext cx="1812659" cy="171166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2A7D6C7F-AF23-9755-A054-F48F936FDD8A}"/>
              </a:ext>
            </a:extLst>
          </p:cNvPr>
          <p:cNvSpPr/>
          <p:nvPr/>
        </p:nvSpPr>
        <p:spPr>
          <a:xfrm>
            <a:off x="3694397" y="11191343"/>
            <a:ext cx="5773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3600" baseline="30000" dirty="0">
              <a:latin typeface="MADETOMMY-LIGHT" panose="02000503000000020004" pitchFamily="2" charset="77"/>
            </a:endParaRPr>
          </a:p>
          <a:p>
            <a:r>
              <a:rPr lang="es-ES_tradnl" sz="36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3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181643F-9F39-28BF-2C7C-085FE4A19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86" y="11137697"/>
            <a:ext cx="1812659" cy="171166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894BA94-92A9-2AD1-6DA2-E548010AA512}"/>
              </a:ext>
            </a:extLst>
          </p:cNvPr>
          <p:cNvSpPr/>
          <p:nvPr/>
        </p:nvSpPr>
        <p:spPr>
          <a:xfrm flipV="1">
            <a:off x="-13881" y="16329"/>
            <a:ext cx="9518244" cy="2069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CAA0121-CE0B-B321-5EA4-CB1A459C9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579" y="665465"/>
            <a:ext cx="2245176" cy="9932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5E55FB0-84D8-5CEA-2DF9-F5DA3AB71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87" y="14524696"/>
            <a:ext cx="918499" cy="8725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5B20176-D3D5-61C4-BDC8-9EE383303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776" y="14446520"/>
            <a:ext cx="817802" cy="9912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F671B8-B6AD-C690-2F5F-2EDC89EFB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46" y="813496"/>
            <a:ext cx="3075735" cy="6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3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410E04D4-00AF-C286-3634-96B506DA4FC1}"/>
              </a:ext>
            </a:extLst>
          </p:cNvPr>
          <p:cNvSpPr/>
          <p:nvPr/>
        </p:nvSpPr>
        <p:spPr>
          <a:xfrm flipV="1">
            <a:off x="4972" y="16736718"/>
            <a:ext cx="9518244" cy="2069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B3760FE-A00D-7F9F-2404-174AD44D8F96}"/>
              </a:ext>
            </a:extLst>
          </p:cNvPr>
          <p:cNvSpPr/>
          <p:nvPr/>
        </p:nvSpPr>
        <p:spPr>
          <a:xfrm>
            <a:off x="6230860" y="14849075"/>
            <a:ext cx="3056225" cy="4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ONLINE VIA ZOOM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1CCD139-6EDA-0427-8440-69DC078FA640}"/>
              </a:ext>
            </a:extLst>
          </p:cNvPr>
          <p:cNvSpPr txBox="1"/>
          <p:nvPr/>
        </p:nvSpPr>
        <p:spPr>
          <a:xfrm>
            <a:off x="1694318" y="14644421"/>
            <a:ext cx="3778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A7D6C7F-AF23-9755-A054-F48F936FDD8A}"/>
              </a:ext>
            </a:extLst>
          </p:cNvPr>
          <p:cNvSpPr/>
          <p:nvPr/>
        </p:nvSpPr>
        <p:spPr>
          <a:xfrm>
            <a:off x="2242955" y="9416161"/>
            <a:ext cx="2354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endParaRPr lang="es-ES_tradnl" sz="2800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  <a:p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181643F-9F39-28BF-2C7C-085FE4A19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17" y="9092608"/>
            <a:ext cx="1627350" cy="15366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580513F-7EA3-0C09-0F46-DDCFD31E9C71}"/>
              </a:ext>
            </a:extLst>
          </p:cNvPr>
          <p:cNvSpPr txBox="1"/>
          <p:nvPr/>
        </p:nvSpPr>
        <p:spPr>
          <a:xfrm>
            <a:off x="451817" y="8331554"/>
            <a:ext cx="4776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00B0F0"/>
                </a:solidFill>
                <a:latin typeface="MADETOMMY-LIGHT" panose="02000503000000020004" pitchFamily="2" charset="77"/>
              </a:rPr>
              <a:t>INVITADOS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FA83ED89-91B2-20B0-B08F-00A19C63A5E3}"/>
              </a:ext>
            </a:extLst>
          </p:cNvPr>
          <p:cNvSpPr/>
          <p:nvPr/>
        </p:nvSpPr>
        <p:spPr>
          <a:xfrm>
            <a:off x="6465300" y="9385915"/>
            <a:ext cx="2354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endParaRPr lang="es-ES_tradnl" sz="2800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  <a:p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EF7C75A-D3D7-DE08-0CBF-18DF4924A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162" y="9062362"/>
            <a:ext cx="1627350" cy="1536676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B2D61EC7-72A1-B7D0-AB85-3182CB42E145}"/>
              </a:ext>
            </a:extLst>
          </p:cNvPr>
          <p:cNvSpPr/>
          <p:nvPr/>
        </p:nvSpPr>
        <p:spPr>
          <a:xfrm>
            <a:off x="2242955" y="11422472"/>
            <a:ext cx="2354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endParaRPr lang="es-ES_tradnl" sz="2800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  <a:p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35C9258-F645-41D4-92C2-E9070CAC3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17" y="11098919"/>
            <a:ext cx="1627350" cy="1536676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DBDAEA8-F48D-E8D9-4557-CD4FD6154A8A}"/>
              </a:ext>
            </a:extLst>
          </p:cNvPr>
          <p:cNvSpPr/>
          <p:nvPr/>
        </p:nvSpPr>
        <p:spPr>
          <a:xfrm>
            <a:off x="6465300" y="11392226"/>
            <a:ext cx="2354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endParaRPr lang="es-ES_tradnl" sz="2800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  <a:p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9E472FA-1EEB-06B7-047C-449EC6C94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162" y="11068673"/>
            <a:ext cx="1627350" cy="153667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07F7CE-7610-7F9A-99B7-EA4625B15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51" y="14522166"/>
            <a:ext cx="933818" cy="88712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E3118E2-82F0-8908-AC33-612D41A38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353" y="14366507"/>
            <a:ext cx="947628" cy="8716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8D38E5C-8EAF-D912-8D97-3599D10B3D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869" b="4431"/>
          <a:stretch/>
        </p:blipFill>
        <p:spPr>
          <a:xfrm>
            <a:off x="0" y="2117248"/>
            <a:ext cx="9518244" cy="581755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E1FA552-67A9-4A5B-370E-F3572340E508}"/>
              </a:ext>
            </a:extLst>
          </p:cNvPr>
          <p:cNvSpPr/>
          <p:nvPr/>
        </p:nvSpPr>
        <p:spPr>
          <a:xfrm>
            <a:off x="1" y="2117248"/>
            <a:ext cx="5310578" cy="58175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5320CC5-86AD-ED9A-36AF-018C9C6CDD9D}"/>
              </a:ext>
            </a:extLst>
          </p:cNvPr>
          <p:cNvSpPr/>
          <p:nvPr/>
        </p:nvSpPr>
        <p:spPr>
          <a:xfrm>
            <a:off x="381164" y="4912049"/>
            <a:ext cx="562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6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96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96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56D6557-DD23-FBB7-DF1D-3877B78DCC2B}"/>
              </a:ext>
            </a:extLst>
          </p:cNvPr>
          <p:cNvSpPr txBox="1"/>
          <p:nvPr/>
        </p:nvSpPr>
        <p:spPr>
          <a:xfrm>
            <a:off x="381164" y="4204412"/>
            <a:ext cx="456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54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D420360-0EFF-01A5-A45F-DF9164D4BA12}"/>
              </a:ext>
            </a:extLst>
          </p:cNvPr>
          <p:cNvSpPr/>
          <p:nvPr/>
        </p:nvSpPr>
        <p:spPr>
          <a:xfrm flipV="1">
            <a:off x="2920278" y="4298369"/>
            <a:ext cx="1491164" cy="574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B31FBD8-8DEF-339F-05AC-1892A8AD59A1}"/>
              </a:ext>
            </a:extLst>
          </p:cNvPr>
          <p:cNvSpPr/>
          <p:nvPr/>
        </p:nvSpPr>
        <p:spPr>
          <a:xfrm flipV="1">
            <a:off x="-13881" y="-13252"/>
            <a:ext cx="9518244" cy="2069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CE11C95-6245-B13F-2608-63DAB885C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579" y="665465"/>
            <a:ext cx="2245176" cy="99323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8751A7B-B82A-F7F0-7656-9CC04D26A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46" y="813496"/>
            <a:ext cx="3075735" cy="6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431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4571</TotalTime>
  <Words>71</Words>
  <Application>Microsoft Office PowerPoint</Application>
  <PresentationFormat>Custom</PresentationFormat>
  <Paragraphs>28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Tema de Office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Francisca Antonia Sierralta Hahn</dc:creator>
  <cp:lastModifiedBy>Francisca Antonia Sierralta Hahn</cp:lastModifiedBy>
  <cp:revision>16</cp:revision>
  <dcterms:created xsi:type="dcterms:W3CDTF">2022-05-27T18:05:23Z</dcterms:created>
  <dcterms:modified xsi:type="dcterms:W3CDTF">2024-01-24T14:49:04Z</dcterms:modified>
</cp:coreProperties>
</file>