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72" d="100"/>
          <a:sy n="72" d="100"/>
        </p:scale>
        <p:origin x="3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0DB1706-C4BE-4652-E9B5-6E7C10FD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6"/>
          <a:stretch/>
        </p:blipFill>
        <p:spPr>
          <a:xfrm>
            <a:off x="-13881" y="2126907"/>
            <a:ext cx="9518243" cy="5838056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310578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894BA94-92A9-2AD1-6DA2-E548010AA512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AA0121-CE0B-B321-5EA4-CB1A459C9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579" y="665465"/>
            <a:ext cx="2245176" cy="9932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A448F0-33F4-43E2-09DC-5B06706AC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4" y="853899"/>
            <a:ext cx="3075739" cy="6698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E55FB0-84D8-5CEA-2DF9-F5DA3AB71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87" y="14524696"/>
            <a:ext cx="918499" cy="8725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B20176-D3D5-61C4-BDC8-9EE383303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612" y="14405995"/>
            <a:ext cx="817802" cy="9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109006-1A04-A4E6-5A6C-5C548EF5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6"/>
          <a:stretch/>
        </p:blipFill>
        <p:spPr>
          <a:xfrm>
            <a:off x="-13881" y="2126907"/>
            <a:ext cx="9518243" cy="58380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7E364A2-8054-B156-748F-431CE2D4F720}"/>
              </a:ext>
            </a:extLst>
          </p:cNvPr>
          <p:cNvSpPr/>
          <p:nvPr/>
        </p:nvSpPr>
        <p:spPr>
          <a:xfrm>
            <a:off x="1" y="2117248"/>
            <a:ext cx="5310578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5414B1-B503-3E3F-EB06-535F818EB5D0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B2835E-584D-0BBF-EBBB-AEA2C612BF4B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909FB5-04B1-4016-D1A5-09E6E20F6D14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5609AF-31F1-C819-6A5F-0C3712F34270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CA1041-04F9-FF4A-43D0-F6F9756F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579" y="665465"/>
            <a:ext cx="2245176" cy="9932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6849E8-C42B-25B6-EF53-5052971C6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4" y="853899"/>
            <a:ext cx="3075739" cy="6698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07F7CE-7610-7F9A-99B7-EA4625B15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51" y="14522166"/>
            <a:ext cx="933818" cy="8871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E3118E2-82F0-8908-AC33-612D41A38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353" y="14366507"/>
            <a:ext cx="947628" cy="8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4562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14</cp:revision>
  <dcterms:created xsi:type="dcterms:W3CDTF">2022-05-27T18:05:23Z</dcterms:created>
  <dcterms:modified xsi:type="dcterms:W3CDTF">2024-01-22T14:45:24Z</dcterms:modified>
</cp:coreProperties>
</file>