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504363" cy="169195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0D3391"/>
    <a:srgbClr val="691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53" d="100"/>
          <a:sy n="53" d="100"/>
        </p:scale>
        <p:origin x="3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827" y="2769015"/>
            <a:ext cx="8078709" cy="5890519"/>
          </a:xfrm>
        </p:spPr>
        <p:txBody>
          <a:bodyPr anchor="b"/>
          <a:lstStyle>
            <a:lvl1pPr algn="ctr">
              <a:defRPr sz="623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046" y="8886695"/>
            <a:ext cx="7128272" cy="4084979"/>
          </a:xfrm>
        </p:spPr>
        <p:txBody>
          <a:bodyPr/>
          <a:lstStyle>
            <a:lvl1pPr marL="0" indent="0" algn="ctr">
              <a:buNone/>
              <a:defRPr sz="2495"/>
            </a:lvl1pPr>
            <a:lvl2pPr marL="475214" indent="0" algn="ctr">
              <a:buNone/>
              <a:defRPr sz="2079"/>
            </a:lvl2pPr>
            <a:lvl3pPr marL="950427" indent="0" algn="ctr">
              <a:buNone/>
              <a:defRPr sz="1871"/>
            </a:lvl3pPr>
            <a:lvl4pPr marL="1425641" indent="0" algn="ctr">
              <a:buNone/>
              <a:defRPr sz="1663"/>
            </a:lvl4pPr>
            <a:lvl5pPr marL="1900855" indent="0" algn="ctr">
              <a:buNone/>
              <a:defRPr sz="1663"/>
            </a:lvl5pPr>
            <a:lvl6pPr marL="2376068" indent="0" algn="ctr">
              <a:buNone/>
              <a:defRPr sz="1663"/>
            </a:lvl6pPr>
            <a:lvl7pPr marL="2851282" indent="0" algn="ctr">
              <a:buNone/>
              <a:defRPr sz="1663"/>
            </a:lvl7pPr>
            <a:lvl8pPr marL="3326496" indent="0" algn="ctr">
              <a:buNone/>
              <a:defRPr sz="1663"/>
            </a:lvl8pPr>
            <a:lvl9pPr marL="3801709" indent="0" algn="ctr">
              <a:buNone/>
              <a:defRPr sz="1663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8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10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60" y="900811"/>
            <a:ext cx="2049378" cy="1433855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3426" y="900811"/>
            <a:ext cx="6029330" cy="1433855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4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794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75" y="4218149"/>
            <a:ext cx="8197513" cy="7038072"/>
          </a:xfrm>
        </p:spPr>
        <p:txBody>
          <a:bodyPr anchor="b"/>
          <a:lstStyle>
            <a:lvl1pPr>
              <a:defRPr sz="623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475" y="11322804"/>
            <a:ext cx="8197513" cy="3701156"/>
          </a:xfrm>
        </p:spPr>
        <p:txBody>
          <a:bodyPr/>
          <a:lstStyle>
            <a:lvl1pPr marL="0" indent="0">
              <a:buNone/>
              <a:defRPr sz="2495">
                <a:solidFill>
                  <a:schemeClr val="tx1"/>
                </a:solidFill>
              </a:defRPr>
            </a:lvl1pPr>
            <a:lvl2pPr marL="475214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2pPr>
            <a:lvl3pPr marL="950427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425641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4pPr>
            <a:lvl5pPr marL="1900855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5pPr>
            <a:lvl6pPr marL="2376068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6pPr>
            <a:lvl7pPr marL="2851282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7pPr>
            <a:lvl8pPr marL="3326496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8pPr>
            <a:lvl9pPr marL="380170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25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425" y="4504053"/>
            <a:ext cx="4039354" cy="107353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1584" y="4504053"/>
            <a:ext cx="4039354" cy="107353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07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900814"/>
            <a:ext cx="8197513" cy="327033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664" y="4147647"/>
            <a:ext cx="4020790" cy="2032698"/>
          </a:xfrm>
        </p:spPr>
        <p:txBody>
          <a:bodyPr anchor="b"/>
          <a:lstStyle>
            <a:lvl1pPr marL="0" indent="0">
              <a:buNone/>
              <a:defRPr sz="2495" b="1"/>
            </a:lvl1pPr>
            <a:lvl2pPr marL="475214" indent="0">
              <a:buNone/>
              <a:defRPr sz="2079" b="1"/>
            </a:lvl2pPr>
            <a:lvl3pPr marL="950427" indent="0">
              <a:buNone/>
              <a:defRPr sz="1871" b="1"/>
            </a:lvl3pPr>
            <a:lvl4pPr marL="1425641" indent="0">
              <a:buNone/>
              <a:defRPr sz="1663" b="1"/>
            </a:lvl4pPr>
            <a:lvl5pPr marL="1900855" indent="0">
              <a:buNone/>
              <a:defRPr sz="1663" b="1"/>
            </a:lvl5pPr>
            <a:lvl6pPr marL="2376068" indent="0">
              <a:buNone/>
              <a:defRPr sz="1663" b="1"/>
            </a:lvl6pPr>
            <a:lvl7pPr marL="2851282" indent="0">
              <a:buNone/>
              <a:defRPr sz="1663" b="1"/>
            </a:lvl7pPr>
            <a:lvl8pPr marL="3326496" indent="0">
              <a:buNone/>
              <a:defRPr sz="1663" b="1"/>
            </a:lvl8pPr>
            <a:lvl9pPr marL="3801709" indent="0">
              <a:buNone/>
              <a:defRPr sz="166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664" y="6180345"/>
            <a:ext cx="4020790" cy="909035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1584" y="4147647"/>
            <a:ext cx="4040592" cy="2032698"/>
          </a:xfrm>
        </p:spPr>
        <p:txBody>
          <a:bodyPr anchor="b"/>
          <a:lstStyle>
            <a:lvl1pPr marL="0" indent="0">
              <a:buNone/>
              <a:defRPr sz="2495" b="1"/>
            </a:lvl1pPr>
            <a:lvl2pPr marL="475214" indent="0">
              <a:buNone/>
              <a:defRPr sz="2079" b="1"/>
            </a:lvl2pPr>
            <a:lvl3pPr marL="950427" indent="0">
              <a:buNone/>
              <a:defRPr sz="1871" b="1"/>
            </a:lvl3pPr>
            <a:lvl4pPr marL="1425641" indent="0">
              <a:buNone/>
              <a:defRPr sz="1663" b="1"/>
            </a:lvl4pPr>
            <a:lvl5pPr marL="1900855" indent="0">
              <a:buNone/>
              <a:defRPr sz="1663" b="1"/>
            </a:lvl5pPr>
            <a:lvl6pPr marL="2376068" indent="0">
              <a:buNone/>
              <a:defRPr sz="1663" b="1"/>
            </a:lvl6pPr>
            <a:lvl7pPr marL="2851282" indent="0">
              <a:buNone/>
              <a:defRPr sz="1663" b="1"/>
            </a:lvl7pPr>
            <a:lvl8pPr marL="3326496" indent="0">
              <a:buNone/>
              <a:defRPr sz="1663" b="1"/>
            </a:lvl8pPr>
            <a:lvl9pPr marL="3801709" indent="0">
              <a:buNone/>
              <a:defRPr sz="166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1584" y="6180345"/>
            <a:ext cx="4040592" cy="909035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411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651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62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1127972"/>
            <a:ext cx="3065404" cy="3947901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592" y="2436109"/>
            <a:ext cx="4811584" cy="12023865"/>
          </a:xfrm>
        </p:spPr>
        <p:txBody>
          <a:bodyPr/>
          <a:lstStyle>
            <a:lvl1pPr>
              <a:defRPr sz="3326"/>
            </a:lvl1pPr>
            <a:lvl2pPr>
              <a:defRPr sz="2910"/>
            </a:lvl2pPr>
            <a:lvl3pPr>
              <a:defRPr sz="2495"/>
            </a:lvl3pPr>
            <a:lvl4pPr>
              <a:defRPr sz="2079"/>
            </a:lvl4pPr>
            <a:lvl5pPr>
              <a:defRPr sz="2079"/>
            </a:lvl5pPr>
            <a:lvl6pPr>
              <a:defRPr sz="2079"/>
            </a:lvl6pPr>
            <a:lvl7pPr>
              <a:defRPr sz="2079"/>
            </a:lvl7pPr>
            <a:lvl8pPr>
              <a:defRPr sz="2079"/>
            </a:lvl8pPr>
            <a:lvl9pPr>
              <a:defRPr sz="207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5075872"/>
            <a:ext cx="3065404" cy="9403682"/>
          </a:xfrm>
        </p:spPr>
        <p:txBody>
          <a:bodyPr/>
          <a:lstStyle>
            <a:lvl1pPr marL="0" indent="0">
              <a:buNone/>
              <a:defRPr sz="1663"/>
            </a:lvl1pPr>
            <a:lvl2pPr marL="475214" indent="0">
              <a:buNone/>
              <a:defRPr sz="1455"/>
            </a:lvl2pPr>
            <a:lvl3pPr marL="950427" indent="0">
              <a:buNone/>
              <a:defRPr sz="1247"/>
            </a:lvl3pPr>
            <a:lvl4pPr marL="1425641" indent="0">
              <a:buNone/>
              <a:defRPr sz="1039"/>
            </a:lvl4pPr>
            <a:lvl5pPr marL="1900855" indent="0">
              <a:buNone/>
              <a:defRPr sz="1039"/>
            </a:lvl5pPr>
            <a:lvl6pPr marL="2376068" indent="0">
              <a:buNone/>
              <a:defRPr sz="1039"/>
            </a:lvl6pPr>
            <a:lvl7pPr marL="2851282" indent="0">
              <a:buNone/>
              <a:defRPr sz="1039"/>
            </a:lvl7pPr>
            <a:lvl8pPr marL="3326496" indent="0">
              <a:buNone/>
              <a:defRPr sz="1039"/>
            </a:lvl8pPr>
            <a:lvl9pPr marL="3801709" indent="0">
              <a:buNone/>
              <a:defRPr sz="103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965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1127972"/>
            <a:ext cx="3065404" cy="3947901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40592" y="2436109"/>
            <a:ext cx="4811584" cy="12023865"/>
          </a:xfrm>
        </p:spPr>
        <p:txBody>
          <a:bodyPr anchor="t"/>
          <a:lstStyle>
            <a:lvl1pPr marL="0" indent="0">
              <a:buNone/>
              <a:defRPr sz="3326"/>
            </a:lvl1pPr>
            <a:lvl2pPr marL="475214" indent="0">
              <a:buNone/>
              <a:defRPr sz="2910"/>
            </a:lvl2pPr>
            <a:lvl3pPr marL="950427" indent="0">
              <a:buNone/>
              <a:defRPr sz="2495"/>
            </a:lvl3pPr>
            <a:lvl4pPr marL="1425641" indent="0">
              <a:buNone/>
              <a:defRPr sz="2079"/>
            </a:lvl4pPr>
            <a:lvl5pPr marL="1900855" indent="0">
              <a:buNone/>
              <a:defRPr sz="2079"/>
            </a:lvl5pPr>
            <a:lvl6pPr marL="2376068" indent="0">
              <a:buNone/>
              <a:defRPr sz="2079"/>
            </a:lvl6pPr>
            <a:lvl7pPr marL="2851282" indent="0">
              <a:buNone/>
              <a:defRPr sz="2079"/>
            </a:lvl7pPr>
            <a:lvl8pPr marL="3326496" indent="0">
              <a:buNone/>
              <a:defRPr sz="2079"/>
            </a:lvl8pPr>
            <a:lvl9pPr marL="3801709" indent="0">
              <a:buNone/>
              <a:defRPr sz="2079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5075872"/>
            <a:ext cx="3065404" cy="9403682"/>
          </a:xfrm>
        </p:spPr>
        <p:txBody>
          <a:bodyPr/>
          <a:lstStyle>
            <a:lvl1pPr marL="0" indent="0">
              <a:buNone/>
              <a:defRPr sz="1663"/>
            </a:lvl1pPr>
            <a:lvl2pPr marL="475214" indent="0">
              <a:buNone/>
              <a:defRPr sz="1455"/>
            </a:lvl2pPr>
            <a:lvl3pPr marL="950427" indent="0">
              <a:buNone/>
              <a:defRPr sz="1247"/>
            </a:lvl3pPr>
            <a:lvl4pPr marL="1425641" indent="0">
              <a:buNone/>
              <a:defRPr sz="1039"/>
            </a:lvl4pPr>
            <a:lvl5pPr marL="1900855" indent="0">
              <a:buNone/>
              <a:defRPr sz="1039"/>
            </a:lvl5pPr>
            <a:lvl6pPr marL="2376068" indent="0">
              <a:buNone/>
              <a:defRPr sz="1039"/>
            </a:lvl6pPr>
            <a:lvl7pPr marL="2851282" indent="0">
              <a:buNone/>
              <a:defRPr sz="1039"/>
            </a:lvl7pPr>
            <a:lvl8pPr marL="3326496" indent="0">
              <a:buNone/>
              <a:defRPr sz="1039"/>
            </a:lvl8pPr>
            <a:lvl9pPr marL="3801709" indent="0">
              <a:buNone/>
              <a:defRPr sz="103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424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425" y="900814"/>
            <a:ext cx="8197513" cy="327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425" y="4504053"/>
            <a:ext cx="8197513" cy="1073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425" y="15681943"/>
            <a:ext cx="2138482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89EF-2D59-1345-AA81-A85C9A83EF8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8320" y="15681943"/>
            <a:ext cx="3207723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12456" y="15681943"/>
            <a:ext cx="2138482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917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0427" rtl="0" eaLnBrk="1" latinLnBrk="0" hangingPunct="1">
        <a:lnSpc>
          <a:spcPct val="90000"/>
        </a:lnSpc>
        <a:spcBef>
          <a:spcPct val="0"/>
        </a:spcBef>
        <a:buNone/>
        <a:defRPr sz="45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607" indent="-237607" algn="l" defTabSz="950427" rtl="0" eaLnBrk="1" latinLnBrk="0" hangingPunct="1">
        <a:lnSpc>
          <a:spcPct val="90000"/>
        </a:lnSpc>
        <a:spcBef>
          <a:spcPts val="1039"/>
        </a:spcBef>
        <a:buFont typeface="Arial" panose="020B0604020202020204" pitchFamily="34" charset="0"/>
        <a:buChar char="•"/>
        <a:defRPr sz="2910" kern="1200">
          <a:solidFill>
            <a:schemeClr val="tx1"/>
          </a:solidFill>
          <a:latin typeface="+mn-lt"/>
          <a:ea typeface="+mn-ea"/>
          <a:cs typeface="+mn-cs"/>
        </a:defRPr>
      </a:lvl1pPr>
      <a:lvl2pPr marL="712821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2pPr>
      <a:lvl3pPr marL="1188034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3pPr>
      <a:lvl4pPr marL="1663248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2138462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3675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8889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4103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39316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214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427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5641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0855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68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1282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6496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1709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76C6D6-A909-7F3A-106D-823295416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9" b="4431"/>
          <a:stretch/>
        </p:blipFill>
        <p:spPr>
          <a:xfrm>
            <a:off x="0" y="2117248"/>
            <a:ext cx="9518244" cy="5817551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410E04D4-00AF-C286-3634-96B506DA4FC1}"/>
              </a:ext>
            </a:extLst>
          </p:cNvPr>
          <p:cNvSpPr/>
          <p:nvPr/>
        </p:nvSpPr>
        <p:spPr>
          <a:xfrm flipV="1">
            <a:off x="4972" y="16736718"/>
            <a:ext cx="9518244" cy="20692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57C728-A29F-3D31-2D4C-9BBF5AC78064}"/>
              </a:ext>
            </a:extLst>
          </p:cNvPr>
          <p:cNvSpPr/>
          <p:nvPr/>
        </p:nvSpPr>
        <p:spPr>
          <a:xfrm>
            <a:off x="1" y="2117247"/>
            <a:ext cx="5310578" cy="58477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3FC9356-D552-364E-27A7-B605DF72C321}"/>
              </a:ext>
            </a:extLst>
          </p:cNvPr>
          <p:cNvSpPr/>
          <p:nvPr/>
        </p:nvSpPr>
        <p:spPr>
          <a:xfrm>
            <a:off x="381164" y="4912049"/>
            <a:ext cx="562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96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B83200-A57E-C20B-6708-501041E366FC}"/>
              </a:ext>
            </a:extLst>
          </p:cNvPr>
          <p:cNvSpPr txBox="1"/>
          <p:nvPr/>
        </p:nvSpPr>
        <p:spPr>
          <a:xfrm>
            <a:off x="381164" y="4204412"/>
            <a:ext cx="456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B515672-B6A8-F2D8-0C02-1D3B2AB1ABFA}"/>
              </a:ext>
            </a:extLst>
          </p:cNvPr>
          <p:cNvSpPr/>
          <p:nvPr/>
        </p:nvSpPr>
        <p:spPr>
          <a:xfrm flipV="1">
            <a:off x="2920278" y="4298369"/>
            <a:ext cx="1491164" cy="5741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3760FE-A00D-7F9F-2404-174AD44D8F96}"/>
              </a:ext>
            </a:extLst>
          </p:cNvPr>
          <p:cNvSpPr/>
          <p:nvPr/>
        </p:nvSpPr>
        <p:spPr>
          <a:xfrm>
            <a:off x="6078719" y="14705917"/>
            <a:ext cx="3490656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CCD139-6EDA-0427-8440-69DC078FA640}"/>
              </a:ext>
            </a:extLst>
          </p:cNvPr>
          <p:cNvSpPr txBox="1"/>
          <p:nvPr/>
        </p:nvSpPr>
        <p:spPr>
          <a:xfrm>
            <a:off x="1694318" y="14644421"/>
            <a:ext cx="3778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A275D79-F1AD-0481-D34A-DE35BC2FAEA2}"/>
              </a:ext>
            </a:extLst>
          </p:cNvPr>
          <p:cNvSpPr/>
          <p:nvPr/>
        </p:nvSpPr>
        <p:spPr>
          <a:xfrm>
            <a:off x="3694397" y="9018255"/>
            <a:ext cx="5773605" cy="1797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</a:t>
            </a:r>
          </a:p>
          <a:p>
            <a:endParaRPr lang="es-ES_tradnl" sz="3600" baseline="30000" dirty="0">
              <a:latin typeface="MADETOMMY-LIGHT" panose="02000503000000020004" pitchFamily="2" charset="77"/>
            </a:endParaRPr>
          </a:p>
          <a:p>
            <a:r>
              <a:rPr lang="es-ES_tradnl" sz="36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E2BBC78-4EA7-366D-EE21-609DD01C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6" y="8964609"/>
            <a:ext cx="1812659" cy="171166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A7D6C7F-AF23-9755-A054-F48F936FDD8A}"/>
              </a:ext>
            </a:extLst>
          </p:cNvPr>
          <p:cNvSpPr/>
          <p:nvPr/>
        </p:nvSpPr>
        <p:spPr>
          <a:xfrm>
            <a:off x="3694397" y="11191343"/>
            <a:ext cx="5773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3600" baseline="30000" dirty="0">
              <a:latin typeface="MADETOMMY-LIGHT" panose="02000503000000020004" pitchFamily="2" charset="77"/>
            </a:endParaRPr>
          </a:p>
          <a:p>
            <a:r>
              <a:rPr lang="es-ES_tradnl" sz="36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181643F-9F39-28BF-2C7C-085FE4A1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6" y="11137697"/>
            <a:ext cx="1812659" cy="171166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894BA94-92A9-2AD1-6DA2-E548010AA512}"/>
              </a:ext>
            </a:extLst>
          </p:cNvPr>
          <p:cNvSpPr/>
          <p:nvPr/>
        </p:nvSpPr>
        <p:spPr>
          <a:xfrm flipV="1">
            <a:off x="-13881" y="16329"/>
            <a:ext cx="9518244" cy="20692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CAA0121-CE0B-B321-5EA4-CB1A459C9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506" y="668801"/>
            <a:ext cx="2245176" cy="9932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78E7F7-AD58-4ACC-A3FE-0C4F7391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881" y="14442447"/>
            <a:ext cx="771147" cy="9794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7927D9-9E92-6A37-0161-1BA89850E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12" y="14442447"/>
            <a:ext cx="1056622" cy="9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7D6E6F-65BC-1534-5078-D3309C420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9" b="4431"/>
          <a:stretch/>
        </p:blipFill>
        <p:spPr>
          <a:xfrm>
            <a:off x="0" y="2117248"/>
            <a:ext cx="9518244" cy="5817551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410E04D4-00AF-C286-3634-96B506DA4FC1}"/>
              </a:ext>
            </a:extLst>
          </p:cNvPr>
          <p:cNvSpPr/>
          <p:nvPr/>
        </p:nvSpPr>
        <p:spPr>
          <a:xfrm flipV="1">
            <a:off x="4972" y="16736718"/>
            <a:ext cx="9518244" cy="20692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3760FE-A00D-7F9F-2404-174AD44D8F96}"/>
              </a:ext>
            </a:extLst>
          </p:cNvPr>
          <p:cNvSpPr/>
          <p:nvPr/>
        </p:nvSpPr>
        <p:spPr>
          <a:xfrm>
            <a:off x="6230860" y="14849075"/>
            <a:ext cx="3056225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CCD139-6EDA-0427-8440-69DC078FA640}"/>
              </a:ext>
            </a:extLst>
          </p:cNvPr>
          <p:cNvSpPr txBox="1"/>
          <p:nvPr/>
        </p:nvSpPr>
        <p:spPr>
          <a:xfrm>
            <a:off x="1694318" y="14644421"/>
            <a:ext cx="3778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A7D6C7F-AF23-9755-A054-F48F936FDD8A}"/>
              </a:ext>
            </a:extLst>
          </p:cNvPr>
          <p:cNvSpPr/>
          <p:nvPr/>
        </p:nvSpPr>
        <p:spPr>
          <a:xfrm>
            <a:off x="2242955" y="9416161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181643F-9F39-28BF-2C7C-085FE4A1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7" y="9092608"/>
            <a:ext cx="1627350" cy="15366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580513F-7EA3-0C09-0F46-DDCFD31E9C71}"/>
              </a:ext>
            </a:extLst>
          </p:cNvPr>
          <p:cNvSpPr txBox="1"/>
          <p:nvPr/>
        </p:nvSpPr>
        <p:spPr>
          <a:xfrm>
            <a:off x="451817" y="8331554"/>
            <a:ext cx="4776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A83ED89-91B2-20B0-B08F-00A19C63A5E3}"/>
              </a:ext>
            </a:extLst>
          </p:cNvPr>
          <p:cNvSpPr/>
          <p:nvPr/>
        </p:nvSpPr>
        <p:spPr>
          <a:xfrm>
            <a:off x="6465300" y="9385915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EF7C75A-D3D7-DE08-0CBF-18DF4924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162" y="9062362"/>
            <a:ext cx="1627350" cy="1536676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B2D61EC7-72A1-B7D0-AB85-3182CB42E145}"/>
              </a:ext>
            </a:extLst>
          </p:cNvPr>
          <p:cNvSpPr/>
          <p:nvPr/>
        </p:nvSpPr>
        <p:spPr>
          <a:xfrm>
            <a:off x="2242955" y="11422472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35C9258-F645-41D4-92C2-E9070CAC3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7" y="11098919"/>
            <a:ext cx="1627350" cy="1536676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DBDAEA8-F48D-E8D9-4557-CD4FD6154A8A}"/>
              </a:ext>
            </a:extLst>
          </p:cNvPr>
          <p:cNvSpPr/>
          <p:nvPr/>
        </p:nvSpPr>
        <p:spPr>
          <a:xfrm>
            <a:off x="6465300" y="11392226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9E472FA-1EEB-06B7-047C-449EC6C9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162" y="11068673"/>
            <a:ext cx="1627350" cy="153667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DCF5D32-2C06-B0CA-0433-7D92770CA47B}"/>
              </a:ext>
            </a:extLst>
          </p:cNvPr>
          <p:cNvSpPr/>
          <p:nvPr/>
        </p:nvSpPr>
        <p:spPr>
          <a:xfrm>
            <a:off x="1" y="2117247"/>
            <a:ext cx="5310578" cy="58380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BBDF5B4-A12A-AE9C-52DF-ECCE70FB4AA5}"/>
              </a:ext>
            </a:extLst>
          </p:cNvPr>
          <p:cNvSpPr/>
          <p:nvPr/>
        </p:nvSpPr>
        <p:spPr>
          <a:xfrm>
            <a:off x="381164" y="4912049"/>
            <a:ext cx="562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96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BFA372A-5EC1-27D9-D0FD-DDEE132AF8DE}"/>
              </a:ext>
            </a:extLst>
          </p:cNvPr>
          <p:cNvSpPr txBox="1"/>
          <p:nvPr/>
        </p:nvSpPr>
        <p:spPr>
          <a:xfrm>
            <a:off x="381164" y="4204412"/>
            <a:ext cx="456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99603B2-B636-EF3B-9870-A8084DDA7735}"/>
              </a:ext>
            </a:extLst>
          </p:cNvPr>
          <p:cNvSpPr/>
          <p:nvPr/>
        </p:nvSpPr>
        <p:spPr>
          <a:xfrm flipV="1">
            <a:off x="2920278" y="4298369"/>
            <a:ext cx="1491164" cy="5741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E960701-CC35-278B-2DE0-7DD603C3B872}"/>
              </a:ext>
            </a:extLst>
          </p:cNvPr>
          <p:cNvSpPr/>
          <p:nvPr/>
        </p:nvSpPr>
        <p:spPr>
          <a:xfrm flipV="1">
            <a:off x="-13881" y="16329"/>
            <a:ext cx="9518244" cy="206920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08B9A71-2399-5484-10F9-5A3F5278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506" y="668801"/>
            <a:ext cx="2245176" cy="99323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0A5294A-25EC-88DB-65DF-267F75E2B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96" y="14472549"/>
            <a:ext cx="1056622" cy="93023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3AFC569-0485-8275-2C58-29896B3A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884" y="14522166"/>
            <a:ext cx="947628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3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4577</TotalTime>
  <Words>71</Words>
  <Application>Microsoft Office PowerPoint</Application>
  <PresentationFormat>Custom</PresentationFormat>
  <Paragraphs>28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Antonia Sierralta Hahn</dc:creator>
  <cp:lastModifiedBy>Francisca Antonia Sierralta Hahn</cp:lastModifiedBy>
  <cp:revision>18</cp:revision>
  <dcterms:created xsi:type="dcterms:W3CDTF">2022-05-27T18:05:23Z</dcterms:created>
  <dcterms:modified xsi:type="dcterms:W3CDTF">2024-01-23T15:37:52Z</dcterms:modified>
</cp:coreProperties>
</file>