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937"/>
    <a:srgbClr val="0A3293"/>
    <a:srgbClr val="E9511C"/>
    <a:srgbClr val="0D339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>
        <p:scale>
          <a:sx n="84" d="100"/>
          <a:sy n="84" d="100"/>
        </p:scale>
        <p:origin x="2888" y="-4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5F4926-0B78-51C7-364B-FB65A1CA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29"/>
          <a:stretch/>
        </p:blipFill>
        <p:spPr>
          <a:xfrm>
            <a:off x="-13881" y="2084579"/>
            <a:ext cx="9518244" cy="584178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12E4E1-61CB-9A41-B2B8-5752A5DEC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42" y="593616"/>
            <a:ext cx="4854878" cy="1100311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069922"/>
            <a:ext cx="5798512" cy="58648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91644" y="3960857"/>
            <a:ext cx="2869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30758" y="4054814"/>
            <a:ext cx="1491164" cy="5741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A02876-0CE2-0953-5E35-1F18E8AFF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16" y="14479988"/>
            <a:ext cx="1033717" cy="9954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1AF9B76-13E2-537C-6C84-19EA1B497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194" y="14439174"/>
            <a:ext cx="780638" cy="10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448138" y="14761998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E7D894-6DBF-9507-C5AC-4494C6327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29"/>
          <a:stretch/>
        </p:blipFill>
        <p:spPr>
          <a:xfrm>
            <a:off x="-13881" y="2084579"/>
            <a:ext cx="9518244" cy="58417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2D0B83-2512-3F45-06CF-307AF8EA2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42" y="593616"/>
            <a:ext cx="4854878" cy="110031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671C81F-FFC4-58CD-DADE-DBEE53BF8074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EC0DBC-568B-F636-653B-B677A3BE2A86}"/>
              </a:ext>
            </a:extLst>
          </p:cNvPr>
          <p:cNvSpPr/>
          <p:nvPr/>
        </p:nvSpPr>
        <p:spPr>
          <a:xfrm>
            <a:off x="1" y="2069922"/>
            <a:ext cx="5798512" cy="58648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ED6C093-038C-285B-DA93-9E93FCC39BA7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5EA677-AE11-1B5C-BCA7-EA1261EB03F2}"/>
              </a:ext>
            </a:extLst>
          </p:cNvPr>
          <p:cNvSpPr txBox="1"/>
          <p:nvPr/>
        </p:nvSpPr>
        <p:spPr>
          <a:xfrm>
            <a:off x="391644" y="3960857"/>
            <a:ext cx="2869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4241B2-DC18-B186-0B94-F64717D9ABE9}"/>
              </a:ext>
            </a:extLst>
          </p:cNvPr>
          <p:cNvSpPr/>
          <p:nvPr/>
        </p:nvSpPr>
        <p:spPr>
          <a:xfrm flipV="1">
            <a:off x="2930758" y="4054814"/>
            <a:ext cx="1491164" cy="57410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4CF63FC-E8BF-2726-65A9-FAFFC27EF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6" y="14469207"/>
            <a:ext cx="1044912" cy="10062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81DA0F7-92FE-A4DB-5F91-D71F8834C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810" y="14442303"/>
            <a:ext cx="1053686" cy="9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3260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13</cp:revision>
  <dcterms:created xsi:type="dcterms:W3CDTF">2022-05-27T18:05:23Z</dcterms:created>
  <dcterms:modified xsi:type="dcterms:W3CDTF">2024-01-16T15:59:11Z</dcterms:modified>
</cp:coreProperties>
</file>