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BD4"/>
    <a:srgbClr val="E9511C"/>
    <a:srgbClr val="1F74D3"/>
    <a:srgbClr val="5697D3"/>
    <a:srgbClr val="8DC04C"/>
    <a:srgbClr val="68187C"/>
    <a:srgbClr val="FDC201"/>
    <a:srgbClr val="00B0D9"/>
    <a:srgbClr val="ED2838"/>
    <a:srgbClr val="0C3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>
        <p:scale>
          <a:sx n="51" d="100"/>
          <a:sy n="51" d="100"/>
        </p:scale>
        <p:origin x="3160" y="8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23/1/24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23-01-24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753F948-EA9D-0589-B84D-EF0A495DEC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59" b="17064"/>
          <a:stretch/>
        </p:blipFill>
        <p:spPr>
          <a:xfrm>
            <a:off x="-1" y="0"/>
            <a:ext cx="13691783" cy="7424626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0D367C1C-BBA2-74C5-076D-D8285D3A2362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583F4B1-4DDB-1790-3BAB-CA340564BC8F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7B88A04-BE1C-C465-9568-5CDE61F6190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BACF12F-43EE-D5AF-7A75-31483C197457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2CF326F-706F-0559-7B13-510DFD496DC0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D0EAA5D2-502D-B851-6478-68AC66380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7F2EC08-205A-05E2-1907-C8BBEA9047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2399" y="12061054"/>
            <a:ext cx="977581" cy="124159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DF34CF-BEA1-803B-4A64-BFBA39C523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554" y="12158506"/>
            <a:ext cx="1339477" cy="117925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1B1103A-B6E6-F307-DCFC-22172DAF6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2" y="483240"/>
            <a:ext cx="3430804" cy="11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5F9BD4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455FF7E-8DAD-C81F-A220-61A144B3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055" y="12423065"/>
            <a:ext cx="1311050" cy="11542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1D92FD8-6A8B-A492-E416-F2166112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762" y="12396544"/>
            <a:ext cx="1175811" cy="1031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646D852-2764-285B-684C-C0BE93CC01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959" b="17064"/>
          <a:stretch/>
        </p:blipFill>
        <p:spPr>
          <a:xfrm>
            <a:off x="-1" y="0"/>
            <a:ext cx="13691783" cy="742462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C98BA2C-97EC-B77D-6EFD-E23F0337A0C3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69EECFE-5590-7B78-64CB-7E2397EE63F9}"/>
              </a:ext>
            </a:extLst>
          </p:cNvPr>
          <p:cNvSpPr/>
          <p:nvPr/>
        </p:nvSpPr>
        <p:spPr>
          <a:xfrm>
            <a:off x="24218" y="0"/>
            <a:ext cx="8294370" cy="746163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99C06C-E738-0D68-12AF-5E215E225968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E99620-F044-81AF-4B9B-C1BE963CF3BF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9559CF8E-A196-9AE7-84A1-36829C8CF5BB}"/>
              </a:ext>
            </a:extLst>
          </p:cNvPr>
          <p:cNvSpPr/>
          <p:nvPr/>
        </p:nvSpPr>
        <p:spPr>
          <a:xfrm flipV="1">
            <a:off x="3789574" y="2886004"/>
            <a:ext cx="2150762" cy="76587"/>
          </a:xfrm>
          <a:prstGeom prst="rect">
            <a:avLst/>
          </a:prstGeom>
          <a:solidFill>
            <a:srgbClr val="5F9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3AF9EE46-1A48-DBBE-9A39-52B3B8333C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5965" y="459728"/>
            <a:ext cx="2869466" cy="126941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464487D-F326-F5F2-CEA1-E8CCC13B1B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82" y="483240"/>
            <a:ext cx="3430804" cy="11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6092</TotalTime>
  <Words>79</Words>
  <Application>Microsoft Macintosh PowerPoint</Application>
  <PresentationFormat>Personalizado</PresentationFormat>
  <Paragraphs>34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34</cp:revision>
  <dcterms:created xsi:type="dcterms:W3CDTF">2020-04-06T19:19:08Z</dcterms:created>
  <dcterms:modified xsi:type="dcterms:W3CDTF">2024-01-23T18:35:54Z</dcterms:modified>
</cp:coreProperties>
</file>