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"/>
  </p:notesMasterIdLst>
  <p:sldIdLst>
    <p:sldId id="259" r:id="rId2"/>
    <p:sldId id="260" r:id="rId3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1F74D3"/>
    <a:srgbClr val="5697D3"/>
    <a:srgbClr val="8DC04C"/>
    <a:srgbClr val="68187C"/>
    <a:srgbClr val="FDC201"/>
    <a:srgbClr val="00B0D9"/>
    <a:srgbClr val="ED2838"/>
    <a:srgbClr val="0C3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3"/>
    <p:restoredTop sz="96121"/>
  </p:normalViewPr>
  <p:slideViewPr>
    <p:cSldViewPr snapToGrid="0" snapToObjects="1">
      <p:cViewPr>
        <p:scale>
          <a:sx n="77" d="100"/>
          <a:sy n="77" d="100"/>
        </p:scale>
        <p:origin x="2024" y="144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32D4E-612A-844F-BF66-5A97AB2BFF8C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4F478-D3C3-7449-BBDB-99EEFC4F8CC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0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91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5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403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96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13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38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5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071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5010150"/>
            <a:ext cx="5831087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682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109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939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478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91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A300-82CB-154A-A0A3-AB1A08E21969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75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35AB18-0D92-DE26-14BB-B1CC18791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6" r="10431" b="6498"/>
          <a:stretch/>
        </p:blipFill>
        <p:spPr>
          <a:xfrm>
            <a:off x="0" y="0"/>
            <a:ext cx="13716000" cy="7497015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75241" y="12496782"/>
            <a:ext cx="429064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2183797" y="12332652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3094700" y="9428478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04" y="8837188"/>
            <a:ext cx="2282467" cy="215529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654201" y="8175201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38FBC71-C43F-E633-6EDD-7F8B52A22AA5}"/>
              </a:ext>
            </a:extLst>
          </p:cNvPr>
          <p:cNvSpPr/>
          <p:nvPr/>
        </p:nvSpPr>
        <p:spPr>
          <a:xfrm>
            <a:off x="8794438" y="9393101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B506C7E-0415-8FCA-EE33-7FB5E7DAA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42" y="8801811"/>
            <a:ext cx="2282467" cy="2155291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0D367C1C-BBA2-74C5-076D-D8285D3A2362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583F4B1-4DDB-1790-3BAB-CA340564BC8F}"/>
              </a:ext>
            </a:extLst>
          </p:cNvPr>
          <p:cNvSpPr/>
          <p:nvPr/>
        </p:nvSpPr>
        <p:spPr>
          <a:xfrm>
            <a:off x="24218" y="0"/>
            <a:ext cx="7361129" cy="74616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7B88A04-BE1C-C465-9568-5CDE61F61900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BACF12F-43EE-D5AF-7A75-31483C197457}"/>
              </a:ext>
            </a:extLst>
          </p:cNvPr>
          <p:cNvSpPr txBox="1"/>
          <p:nvPr/>
        </p:nvSpPr>
        <p:spPr>
          <a:xfrm>
            <a:off x="381163" y="2855331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2CF326F-706F-0559-7B13-510DFD496DC0}"/>
              </a:ext>
            </a:extLst>
          </p:cNvPr>
          <p:cNvSpPr/>
          <p:nvPr/>
        </p:nvSpPr>
        <p:spPr>
          <a:xfrm flipV="1">
            <a:off x="3789574" y="2886004"/>
            <a:ext cx="2150762" cy="7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D0EAA5D2-502D-B851-6478-68AC66380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965" y="459728"/>
            <a:ext cx="2869466" cy="12694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1C038C-1D57-9997-DD11-46DF4C372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89" y="12169171"/>
            <a:ext cx="1097952" cy="10430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FAF396-A510-12B3-FA1B-525C6E855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894" y="12061054"/>
            <a:ext cx="977581" cy="11849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4950817-859E-0983-B571-F9FB3FBE6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4" y="571936"/>
            <a:ext cx="4459283" cy="9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75241" y="12874470"/>
            <a:ext cx="429064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1826105" y="12618904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2457143" y="846091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59" y="8211686"/>
            <a:ext cx="1784054" cy="168464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515055" y="7738327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A390B3-75CA-2D31-0FC6-2517E29CCA95}"/>
              </a:ext>
            </a:extLst>
          </p:cNvPr>
          <p:cNvSpPr/>
          <p:nvPr/>
        </p:nvSpPr>
        <p:spPr>
          <a:xfrm>
            <a:off x="8370796" y="849622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A46BF9-D1A3-78B4-9C1B-FC37D72B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12" y="8246996"/>
            <a:ext cx="1784054" cy="16846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AEF122-4DD6-014F-74C8-B2D347D8C3B7}"/>
              </a:ext>
            </a:extLst>
          </p:cNvPr>
          <p:cNvSpPr/>
          <p:nvPr/>
        </p:nvSpPr>
        <p:spPr>
          <a:xfrm>
            <a:off x="2433039" y="10384601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B9AE0-D8A7-AC01-6B91-F995AA0BC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5" y="10135374"/>
            <a:ext cx="1784054" cy="16846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B4ABE3-BED0-FF97-B62D-61A47C34D185}"/>
              </a:ext>
            </a:extLst>
          </p:cNvPr>
          <p:cNvSpPr/>
          <p:nvPr/>
        </p:nvSpPr>
        <p:spPr>
          <a:xfrm>
            <a:off x="8346692" y="10419911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9CE0BA-9CC1-AE70-7E90-45CDB5214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08" y="10170684"/>
            <a:ext cx="1784054" cy="168464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0C9469B-E910-330C-E89A-769A1BB4C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23" y="12453314"/>
            <a:ext cx="1023532" cy="97235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F9D6219-CE3B-AD44-937F-AD9E61BAC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692" y="12453314"/>
            <a:ext cx="1038668" cy="9553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CAAE82-013E-36B7-F7A4-C6164406C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06" r="10431" b="6498"/>
          <a:stretch/>
        </p:blipFill>
        <p:spPr>
          <a:xfrm>
            <a:off x="0" y="0"/>
            <a:ext cx="13716000" cy="749701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84ED40F-4827-6FDC-6232-56C601E4DA96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019D540-04DA-09E5-3BEC-8C4279E2053C}"/>
              </a:ext>
            </a:extLst>
          </p:cNvPr>
          <p:cNvSpPr/>
          <p:nvPr/>
        </p:nvSpPr>
        <p:spPr>
          <a:xfrm>
            <a:off x="24218" y="0"/>
            <a:ext cx="7361129" cy="74616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F833D48-5D53-3E21-A039-DB6CBDC5A7C9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A179CD-2CDD-D5EB-AD2E-6DF1DC5FA358}"/>
              </a:ext>
            </a:extLst>
          </p:cNvPr>
          <p:cNvSpPr txBox="1"/>
          <p:nvPr/>
        </p:nvSpPr>
        <p:spPr>
          <a:xfrm>
            <a:off x="381163" y="2855331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C63842-191E-8492-8F97-7A1F745A18D0}"/>
              </a:ext>
            </a:extLst>
          </p:cNvPr>
          <p:cNvSpPr/>
          <p:nvPr/>
        </p:nvSpPr>
        <p:spPr>
          <a:xfrm flipV="1">
            <a:off x="3789574" y="2886004"/>
            <a:ext cx="2150762" cy="7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95E6897-D0EC-3D13-38F8-9D5254110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965" y="459728"/>
            <a:ext cx="2869466" cy="126941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AB7A907-EDCD-14BE-5DC7-3D799150F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4" y="571936"/>
            <a:ext cx="4459283" cy="9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0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6092</TotalTime>
  <Words>81</Words>
  <Application>Microsoft Office PowerPoint</Application>
  <PresentationFormat>Custom</PresentationFormat>
  <Paragraphs>34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 LA CHARLA</dc:title>
  <dc:creator>ALEJANDRO ABUADBA TAMBURINI</dc:creator>
  <cp:lastModifiedBy>Francisca Antonia Sierralta Hahn</cp:lastModifiedBy>
  <cp:revision>36</cp:revision>
  <dcterms:created xsi:type="dcterms:W3CDTF">2020-04-06T19:19:08Z</dcterms:created>
  <dcterms:modified xsi:type="dcterms:W3CDTF">2024-01-24T14:48:44Z</dcterms:modified>
</cp:coreProperties>
</file>