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59" r:id="rId2"/>
    <p:sldId id="260" r:id="rId3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BD4"/>
    <a:srgbClr val="E9511C"/>
    <a:srgbClr val="1F74D3"/>
    <a:srgbClr val="5697D3"/>
    <a:srgbClr val="8DC04C"/>
    <a:srgbClr val="68187C"/>
    <a:srgbClr val="FDC201"/>
    <a:srgbClr val="00B0D9"/>
    <a:srgbClr val="ED2838"/>
    <a:srgbClr val="0C3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83"/>
    <p:restoredTop sz="96121"/>
  </p:normalViewPr>
  <p:slideViewPr>
    <p:cSldViewPr snapToGrid="0" snapToObjects="1">
      <p:cViewPr>
        <p:scale>
          <a:sx n="80" d="100"/>
          <a:sy n="80" d="100"/>
        </p:scale>
        <p:origin x="1904" y="144"/>
      </p:cViewPr>
      <p:guideLst>
        <p:guide orient="horz" pos="432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2D4E-612A-844F-BF66-5A97AB2BFF8C}" type="datetimeFigureOut">
              <a:rPr lang="es-ES_tradnl" smtClean="0"/>
              <a:t>22/1/24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4F478-D3C3-7449-BBDB-99EEFC4F8C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40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478-D3C3-7449-BBDB-99EEFC4F8CC2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891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478-D3C3-7449-BBDB-99EEFC4F8CC2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65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403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964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413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138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052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071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682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109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39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478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91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A300-82CB-154A-A0A3-AB1A08E21969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875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73CFE27-37C5-2C83-7194-D06CCD6DE1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66"/>
          <a:stretch/>
        </p:blipFill>
        <p:spPr>
          <a:xfrm>
            <a:off x="-1" y="0"/>
            <a:ext cx="13741563" cy="7468258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108DDD77-028E-B6D4-41D5-897BDA19830F}"/>
              </a:ext>
            </a:extLst>
          </p:cNvPr>
          <p:cNvSpPr/>
          <p:nvPr/>
        </p:nvSpPr>
        <p:spPr>
          <a:xfrm>
            <a:off x="9475241" y="12496782"/>
            <a:ext cx="42906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101C80-B8FA-E798-4BF8-553261096A3C}"/>
              </a:ext>
            </a:extLst>
          </p:cNvPr>
          <p:cNvSpPr txBox="1"/>
          <p:nvPr/>
        </p:nvSpPr>
        <p:spPr>
          <a:xfrm>
            <a:off x="2183797" y="12332652"/>
            <a:ext cx="42906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4A0EA6B-D091-1EC1-B1BC-7B7AAA56C956}"/>
              </a:ext>
            </a:extLst>
          </p:cNvPr>
          <p:cNvSpPr/>
          <p:nvPr/>
        </p:nvSpPr>
        <p:spPr>
          <a:xfrm>
            <a:off x="3094700" y="9428478"/>
            <a:ext cx="429064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00B0F0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Adolfo </a:t>
            </a:r>
            <a:r>
              <a:rPr lang="es-ES_tradnl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F0F22A2-720F-A124-FC0B-0CBDA4741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04" y="8837188"/>
            <a:ext cx="2282467" cy="2155291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38486787-3698-FF4F-FA76-261D6E01B883}"/>
              </a:ext>
            </a:extLst>
          </p:cNvPr>
          <p:cNvSpPr txBox="1"/>
          <p:nvPr/>
        </p:nvSpPr>
        <p:spPr>
          <a:xfrm>
            <a:off x="654201" y="8175201"/>
            <a:ext cx="695739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00B0F0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638FBC71-C43F-E633-6EDD-7F8B52A22AA5}"/>
              </a:ext>
            </a:extLst>
          </p:cNvPr>
          <p:cNvSpPr/>
          <p:nvPr/>
        </p:nvSpPr>
        <p:spPr>
          <a:xfrm>
            <a:off x="8794438" y="9393101"/>
            <a:ext cx="429064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00B0F0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Adolfo </a:t>
            </a:r>
            <a:r>
              <a:rPr lang="es-ES_tradnl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4B506C7E-0415-8FCA-EE33-7FB5E7DAA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042" y="8801811"/>
            <a:ext cx="2282467" cy="2155291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0D367C1C-BBA2-74C5-076D-D8285D3A2362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8583F4B1-4DDB-1790-3BAB-CA340564BC8F}"/>
              </a:ext>
            </a:extLst>
          </p:cNvPr>
          <p:cNvSpPr/>
          <p:nvPr/>
        </p:nvSpPr>
        <p:spPr>
          <a:xfrm>
            <a:off x="24218" y="0"/>
            <a:ext cx="8294370" cy="746163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17B88A04-BE1C-C465-9568-5CDE61F61900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BACF12F-43EE-D5AF-7A75-31483C197457}"/>
              </a:ext>
            </a:extLst>
          </p:cNvPr>
          <p:cNvSpPr txBox="1"/>
          <p:nvPr/>
        </p:nvSpPr>
        <p:spPr>
          <a:xfrm>
            <a:off x="381163" y="2855331"/>
            <a:ext cx="394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72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E2CF326F-706F-0559-7B13-510DFD496DC0}"/>
              </a:ext>
            </a:extLst>
          </p:cNvPr>
          <p:cNvSpPr/>
          <p:nvPr/>
        </p:nvSpPr>
        <p:spPr>
          <a:xfrm flipV="1">
            <a:off x="3789574" y="2886004"/>
            <a:ext cx="2150762" cy="765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D0EAA5D2-502D-B851-6478-68AC66380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5965" y="459728"/>
            <a:ext cx="2869466" cy="126941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370253C-2A55-1DD2-E6B6-30316CAA3B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23" y="579323"/>
            <a:ext cx="4730496" cy="103022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1C038C-1D57-9997-DD11-46DF4C3722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589" y="12169171"/>
            <a:ext cx="1097952" cy="104305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8FAF396-A510-12B3-FA1B-525C6E8551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0894" y="12061054"/>
            <a:ext cx="977581" cy="118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4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6973782-00D1-CBBB-F14A-388CCFA849E0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08DDD77-028E-B6D4-41D5-897BDA19830F}"/>
              </a:ext>
            </a:extLst>
          </p:cNvPr>
          <p:cNvSpPr/>
          <p:nvPr/>
        </p:nvSpPr>
        <p:spPr>
          <a:xfrm>
            <a:off x="9475241" y="12874470"/>
            <a:ext cx="42906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VIA ZOOM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101C80-B8FA-E798-4BF8-553261096A3C}"/>
              </a:ext>
            </a:extLst>
          </p:cNvPr>
          <p:cNvSpPr txBox="1"/>
          <p:nvPr/>
        </p:nvSpPr>
        <p:spPr>
          <a:xfrm>
            <a:off x="1826105" y="12618904"/>
            <a:ext cx="42906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4A0EA6B-D091-1EC1-B1BC-7B7AAA56C956}"/>
              </a:ext>
            </a:extLst>
          </p:cNvPr>
          <p:cNvSpPr/>
          <p:nvPr/>
        </p:nvSpPr>
        <p:spPr>
          <a:xfrm>
            <a:off x="2457143" y="8460913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00B0F0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F0F22A2-720F-A124-FC0B-0CBDA474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59" y="8211686"/>
            <a:ext cx="1784054" cy="1684649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38486787-3698-FF4F-FA76-261D6E01B883}"/>
              </a:ext>
            </a:extLst>
          </p:cNvPr>
          <p:cNvSpPr txBox="1"/>
          <p:nvPr/>
        </p:nvSpPr>
        <p:spPr>
          <a:xfrm>
            <a:off x="515055" y="7738327"/>
            <a:ext cx="695739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00B0F0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6A390B3-75CA-2D31-0FC6-2517E29CCA95}"/>
              </a:ext>
            </a:extLst>
          </p:cNvPr>
          <p:cNvSpPr/>
          <p:nvPr/>
        </p:nvSpPr>
        <p:spPr>
          <a:xfrm>
            <a:off x="8370796" y="8496223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00B0F0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A46BF9-D1A3-78B4-9C1B-FC37D72BA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12" y="8246996"/>
            <a:ext cx="1784054" cy="168464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8AEF122-4DD6-014F-74C8-B2D347D8C3B7}"/>
              </a:ext>
            </a:extLst>
          </p:cNvPr>
          <p:cNvSpPr/>
          <p:nvPr/>
        </p:nvSpPr>
        <p:spPr>
          <a:xfrm>
            <a:off x="2433039" y="10384601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00B0F0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BB9AE0-D8A7-AC01-6B91-F995AA0BC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55" y="10135374"/>
            <a:ext cx="1784054" cy="16846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4B4ABE3-BED0-FF97-B62D-61A47C34D185}"/>
              </a:ext>
            </a:extLst>
          </p:cNvPr>
          <p:cNvSpPr/>
          <p:nvPr/>
        </p:nvSpPr>
        <p:spPr>
          <a:xfrm>
            <a:off x="8346692" y="10419911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00B0F0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69CE0BA-9CC1-AE70-7E90-45CDB5214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708" y="10170684"/>
            <a:ext cx="1784054" cy="1684649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9C6B2DA0-7DC9-F6D6-542E-003F3ABB18BC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F0C5865-251D-9340-8D0F-6A8264D3B7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566"/>
          <a:stretch/>
        </p:blipFill>
        <p:spPr>
          <a:xfrm>
            <a:off x="-1" y="0"/>
            <a:ext cx="13741563" cy="7468258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874DE854-9E1D-D52F-8ADD-B1D782FB6709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D7582DC-923B-FE55-0ECE-5B97B409345A}"/>
              </a:ext>
            </a:extLst>
          </p:cNvPr>
          <p:cNvSpPr/>
          <p:nvPr/>
        </p:nvSpPr>
        <p:spPr>
          <a:xfrm>
            <a:off x="24218" y="0"/>
            <a:ext cx="8294370" cy="746163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30048CA-7725-E88B-53DE-0DF9CAD0FD95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28894C2-535E-E138-7587-54E6E11D98BA}"/>
              </a:ext>
            </a:extLst>
          </p:cNvPr>
          <p:cNvSpPr txBox="1"/>
          <p:nvPr/>
        </p:nvSpPr>
        <p:spPr>
          <a:xfrm>
            <a:off x="381163" y="2855331"/>
            <a:ext cx="394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72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D03531E-D73D-F80E-3460-2954F1D4C40D}"/>
              </a:ext>
            </a:extLst>
          </p:cNvPr>
          <p:cNvSpPr/>
          <p:nvPr/>
        </p:nvSpPr>
        <p:spPr>
          <a:xfrm flipV="1">
            <a:off x="3789574" y="2886004"/>
            <a:ext cx="2150762" cy="765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A242070A-ACF9-489F-76F9-7D2364B0F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5965" y="459728"/>
            <a:ext cx="2869466" cy="126941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8DACFE0-CB1B-98CF-BCAE-7921D5419C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23" y="579323"/>
            <a:ext cx="4730496" cy="103022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0C9469B-E910-330C-E89A-769A1BB4C1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523" y="12453314"/>
            <a:ext cx="1023532" cy="97235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3F9D6219-CE3B-AD44-937F-AD9E61BAC1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6692" y="12453314"/>
            <a:ext cx="1038668" cy="9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30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6086</TotalTime>
  <Words>85</Words>
  <Application>Microsoft Macintosh PowerPoint</Application>
  <PresentationFormat>Personalizado</PresentationFormat>
  <Paragraphs>38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 LA CHARLA</dc:title>
  <dc:creator>ALEJANDRO ABUADBA TAMBURINI</dc:creator>
  <cp:lastModifiedBy>Francisca Antonia Sierralta Hahn</cp:lastModifiedBy>
  <cp:revision>32</cp:revision>
  <dcterms:created xsi:type="dcterms:W3CDTF">2020-04-06T19:19:08Z</dcterms:created>
  <dcterms:modified xsi:type="dcterms:W3CDTF">2024-01-22T14:45:34Z</dcterms:modified>
</cp:coreProperties>
</file>