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59" r:id="rId2"/>
    <p:sldId id="260" r:id="rId3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11C"/>
    <a:srgbClr val="1F74D3"/>
    <a:srgbClr val="5697D3"/>
    <a:srgbClr val="8DC04C"/>
    <a:srgbClr val="68187C"/>
    <a:srgbClr val="FDC201"/>
    <a:srgbClr val="00B0D9"/>
    <a:srgbClr val="ED2838"/>
    <a:srgbClr val="0C3292"/>
    <a:srgbClr val="827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83"/>
    <p:restoredTop sz="96121"/>
  </p:normalViewPr>
  <p:slideViewPr>
    <p:cSldViewPr snapToGrid="0" snapToObjects="1">
      <p:cViewPr varScale="1">
        <p:scale>
          <a:sx n="65" d="100"/>
          <a:sy n="65" d="100"/>
        </p:scale>
        <p:origin x="2560" y="240"/>
      </p:cViewPr>
      <p:guideLst>
        <p:guide orient="horz" pos="432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2D4E-612A-844F-BF66-5A97AB2BFF8C}" type="datetimeFigureOut">
              <a:rPr lang="es-ES_tradnl" smtClean="0"/>
              <a:t>15/1/24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F478-D3C3-7449-BBDB-99EEFC4F8C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40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891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65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403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964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413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138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052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071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682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109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39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78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91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A300-82CB-154A-A0A3-AB1A08E21969}" type="datetimeFigureOut">
              <a:rPr lang="es-CL" smtClean="0"/>
              <a:t>15-01-24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875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9B147D0-88CA-EA0D-6963-29324D49F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691782" cy="8420445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B59C36A5-0253-6831-6C5E-002E6659C39C}"/>
              </a:ext>
            </a:extLst>
          </p:cNvPr>
          <p:cNvSpPr/>
          <p:nvPr/>
        </p:nvSpPr>
        <p:spPr>
          <a:xfrm>
            <a:off x="24218" y="0"/>
            <a:ext cx="8294370" cy="842044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6973782-00D1-CBBB-F14A-388CCFA849E0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604006F-D7AC-C2EB-0C57-968FE1ADAE53}"/>
              </a:ext>
            </a:extLst>
          </p:cNvPr>
          <p:cNvSpPr txBox="1"/>
          <p:nvPr/>
        </p:nvSpPr>
        <p:spPr>
          <a:xfrm>
            <a:off x="381163" y="2855331"/>
            <a:ext cx="394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72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6488A48-C835-3715-B41A-0050FAD3802E}"/>
              </a:ext>
            </a:extLst>
          </p:cNvPr>
          <p:cNvSpPr/>
          <p:nvPr/>
        </p:nvSpPr>
        <p:spPr>
          <a:xfrm flipV="1">
            <a:off x="3789574" y="2886004"/>
            <a:ext cx="2150762" cy="76587"/>
          </a:xfrm>
          <a:prstGeom prst="rect">
            <a:avLst/>
          </a:prstGeom>
          <a:solidFill>
            <a:srgbClr val="E9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F8DB588F-1F3D-572D-50D0-C116CA842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965" y="459728"/>
            <a:ext cx="2869466" cy="1269415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403A41AC-C9EB-98B1-3044-4E3AD359ADB6}"/>
              </a:ext>
            </a:extLst>
          </p:cNvPr>
          <p:cNvSpPr/>
          <p:nvPr/>
        </p:nvSpPr>
        <p:spPr>
          <a:xfrm>
            <a:off x="-1" y="7697858"/>
            <a:ext cx="13716001" cy="60181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08DDD77-028E-B6D4-41D5-897BDA19830F}"/>
              </a:ext>
            </a:extLst>
          </p:cNvPr>
          <p:cNvSpPr/>
          <p:nvPr/>
        </p:nvSpPr>
        <p:spPr>
          <a:xfrm>
            <a:off x="9475241" y="12496782"/>
            <a:ext cx="42906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101C80-B8FA-E798-4BF8-553261096A3C}"/>
              </a:ext>
            </a:extLst>
          </p:cNvPr>
          <p:cNvSpPr txBox="1"/>
          <p:nvPr/>
        </p:nvSpPr>
        <p:spPr>
          <a:xfrm>
            <a:off x="2183797" y="12332652"/>
            <a:ext cx="42906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1A7BCA5F-B887-C2CB-C424-1B5B22F56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56" y="11990927"/>
            <a:ext cx="1448935" cy="1448935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13283D4-B831-E4CE-732E-7A0D0B53C0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4946" y="11965136"/>
            <a:ext cx="1190636" cy="1444734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04A0EA6B-D091-1EC1-B1BC-7B7AAA56C956}"/>
              </a:ext>
            </a:extLst>
          </p:cNvPr>
          <p:cNvSpPr/>
          <p:nvPr/>
        </p:nvSpPr>
        <p:spPr>
          <a:xfrm>
            <a:off x="3094700" y="9428478"/>
            <a:ext cx="429064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Adolfo </a:t>
            </a:r>
            <a:r>
              <a:rPr lang="es-ES_tradnl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0BF75213-FC27-58EC-63D8-19352AACC4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201" y="976818"/>
            <a:ext cx="3135373" cy="263477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9F0F22A2-720F-A124-FC0B-0CBDA4741E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04" y="8837188"/>
            <a:ext cx="2282467" cy="2155291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38486787-3698-FF4F-FA76-261D6E01B883}"/>
              </a:ext>
            </a:extLst>
          </p:cNvPr>
          <p:cNvSpPr txBox="1"/>
          <p:nvPr/>
        </p:nvSpPr>
        <p:spPr>
          <a:xfrm>
            <a:off x="654201" y="8175201"/>
            <a:ext cx="695739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638FBC71-C43F-E633-6EDD-7F8B52A22AA5}"/>
              </a:ext>
            </a:extLst>
          </p:cNvPr>
          <p:cNvSpPr/>
          <p:nvPr/>
        </p:nvSpPr>
        <p:spPr>
          <a:xfrm>
            <a:off x="8794438" y="9393101"/>
            <a:ext cx="429064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Adolfo </a:t>
            </a:r>
            <a:r>
              <a:rPr lang="es-ES_tradnl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4B506C7E-0415-8FCA-EE33-7FB5E7DAA4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8042" y="8801811"/>
            <a:ext cx="2282467" cy="21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4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9B147D0-88CA-EA0D-6963-29324D49F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691782" cy="8420445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B59C36A5-0253-6831-6C5E-002E6659C39C}"/>
              </a:ext>
            </a:extLst>
          </p:cNvPr>
          <p:cNvSpPr/>
          <p:nvPr/>
        </p:nvSpPr>
        <p:spPr>
          <a:xfrm>
            <a:off x="0" y="19878"/>
            <a:ext cx="8294370" cy="842044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6973782-00D1-CBBB-F14A-388CCFA849E0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604006F-D7AC-C2EB-0C57-968FE1ADAE53}"/>
              </a:ext>
            </a:extLst>
          </p:cNvPr>
          <p:cNvSpPr txBox="1"/>
          <p:nvPr/>
        </p:nvSpPr>
        <p:spPr>
          <a:xfrm>
            <a:off x="381163" y="2855331"/>
            <a:ext cx="394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72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6488A48-C835-3715-B41A-0050FAD3802E}"/>
              </a:ext>
            </a:extLst>
          </p:cNvPr>
          <p:cNvSpPr/>
          <p:nvPr/>
        </p:nvSpPr>
        <p:spPr>
          <a:xfrm flipV="1">
            <a:off x="3789574" y="2886004"/>
            <a:ext cx="2150762" cy="76587"/>
          </a:xfrm>
          <a:prstGeom prst="rect">
            <a:avLst/>
          </a:prstGeom>
          <a:solidFill>
            <a:srgbClr val="E9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F8DB588F-1F3D-572D-50D0-C116CA842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965" y="459728"/>
            <a:ext cx="2869466" cy="1269415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403A41AC-C9EB-98B1-3044-4E3AD359ADB6}"/>
              </a:ext>
            </a:extLst>
          </p:cNvPr>
          <p:cNvSpPr/>
          <p:nvPr/>
        </p:nvSpPr>
        <p:spPr>
          <a:xfrm>
            <a:off x="-21541" y="7394713"/>
            <a:ext cx="13716001" cy="632671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08DDD77-028E-B6D4-41D5-897BDA19830F}"/>
              </a:ext>
            </a:extLst>
          </p:cNvPr>
          <p:cNvSpPr/>
          <p:nvPr/>
        </p:nvSpPr>
        <p:spPr>
          <a:xfrm>
            <a:off x="9475241" y="12874470"/>
            <a:ext cx="42906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VIA ZOOM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101C80-B8FA-E798-4BF8-553261096A3C}"/>
              </a:ext>
            </a:extLst>
          </p:cNvPr>
          <p:cNvSpPr txBox="1"/>
          <p:nvPr/>
        </p:nvSpPr>
        <p:spPr>
          <a:xfrm>
            <a:off x="1826105" y="12618904"/>
            <a:ext cx="42906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1A7BCA5F-B887-C2CB-C424-1B5B22F56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10" y="12352530"/>
            <a:ext cx="1190636" cy="1190636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04A0EA6B-D091-1EC1-B1BC-7B7AAA56C956}"/>
              </a:ext>
            </a:extLst>
          </p:cNvPr>
          <p:cNvSpPr/>
          <p:nvPr/>
        </p:nvSpPr>
        <p:spPr>
          <a:xfrm>
            <a:off x="2457143" y="8460913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0BF75213-FC27-58EC-63D8-19352AACC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201" y="976818"/>
            <a:ext cx="3135373" cy="263477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9F0F22A2-720F-A124-FC0B-0CBDA4741E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159" y="8211686"/>
            <a:ext cx="1784054" cy="1684649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38486787-3698-FF4F-FA76-261D6E01B883}"/>
              </a:ext>
            </a:extLst>
          </p:cNvPr>
          <p:cNvSpPr txBox="1"/>
          <p:nvPr/>
        </p:nvSpPr>
        <p:spPr>
          <a:xfrm>
            <a:off x="515055" y="7738327"/>
            <a:ext cx="695739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6A390B3-75CA-2D31-0FC6-2517E29CCA95}"/>
              </a:ext>
            </a:extLst>
          </p:cNvPr>
          <p:cNvSpPr/>
          <p:nvPr/>
        </p:nvSpPr>
        <p:spPr>
          <a:xfrm>
            <a:off x="8370796" y="8496223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A46BF9-D1A3-78B4-9C1B-FC37D72BAE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2812" y="8246996"/>
            <a:ext cx="1784054" cy="168464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8AEF122-4DD6-014F-74C8-B2D347D8C3B7}"/>
              </a:ext>
            </a:extLst>
          </p:cNvPr>
          <p:cNvSpPr/>
          <p:nvPr/>
        </p:nvSpPr>
        <p:spPr>
          <a:xfrm>
            <a:off x="2433039" y="10384601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BB9AE0-D8A7-AC01-6B91-F995AA0BCC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055" y="10135374"/>
            <a:ext cx="1784054" cy="16846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4B4ABE3-BED0-FF97-B62D-61A47C34D185}"/>
              </a:ext>
            </a:extLst>
          </p:cNvPr>
          <p:cNvSpPr/>
          <p:nvPr/>
        </p:nvSpPr>
        <p:spPr>
          <a:xfrm>
            <a:off x="8346692" y="10419911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69CE0BA-9CC1-AE70-7E90-45CDB52145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8708" y="10170684"/>
            <a:ext cx="1784054" cy="16846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28DE1D8-39CE-9C8A-4792-AB7449E7CB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2762" y="12352530"/>
            <a:ext cx="1122708" cy="107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30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5788</TotalTime>
  <Words>73</Words>
  <Application>Microsoft Macintosh PowerPoint</Application>
  <PresentationFormat>Personalizado</PresentationFormat>
  <Paragraphs>30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 LA CHARLA</dc:title>
  <dc:creator>ALEJANDRO ABUADBA TAMBURINI</dc:creator>
  <cp:lastModifiedBy>Francisca Antonia Sierralta Hahn</cp:lastModifiedBy>
  <cp:revision>29</cp:revision>
  <dcterms:created xsi:type="dcterms:W3CDTF">2020-04-06T19:19:08Z</dcterms:created>
  <dcterms:modified xsi:type="dcterms:W3CDTF">2024-01-16T13:05:34Z</dcterms:modified>
</cp:coreProperties>
</file>