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"/>
  </p:notesMasterIdLst>
  <p:sldIdLst>
    <p:sldId id="259" r:id="rId2"/>
    <p:sldId id="260" r:id="rId3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BD4"/>
    <a:srgbClr val="E9511C"/>
    <a:srgbClr val="1F74D3"/>
    <a:srgbClr val="5697D3"/>
    <a:srgbClr val="8DC04C"/>
    <a:srgbClr val="68187C"/>
    <a:srgbClr val="FDC201"/>
    <a:srgbClr val="00B0D9"/>
    <a:srgbClr val="ED2838"/>
    <a:srgbClr val="0C3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3"/>
    <p:restoredTop sz="96121"/>
  </p:normalViewPr>
  <p:slideViewPr>
    <p:cSldViewPr snapToGrid="0" snapToObjects="1">
      <p:cViewPr varScale="1">
        <p:scale>
          <a:sx n="65" d="100"/>
          <a:sy n="65" d="100"/>
        </p:scale>
        <p:origin x="2560" y="240"/>
      </p:cViewPr>
      <p:guideLst>
        <p:guide orient="horz" pos="432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32D4E-612A-844F-BF66-5A97AB2BFF8C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4F478-D3C3-7449-BBDB-99EEFC4F8CC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40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4F478-D3C3-7449-BBDB-99EEFC4F8CC2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891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4F478-D3C3-7449-BBDB-99EEFC4F8CC2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65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44726"/>
            <a:ext cx="116586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7204076"/>
            <a:ext cx="10287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403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96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730250"/>
            <a:ext cx="2957513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0"/>
            <a:ext cx="8701088" cy="1162367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413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138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3419479"/>
            <a:ext cx="1183005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9178929"/>
            <a:ext cx="1183005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052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3651250"/>
            <a:ext cx="5829300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3651250"/>
            <a:ext cx="5829300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071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0253"/>
            <a:ext cx="11830050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3362326"/>
            <a:ext cx="5802510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5010150"/>
            <a:ext cx="5802510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3362326"/>
            <a:ext cx="5831087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5010150"/>
            <a:ext cx="5831087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682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109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939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1974853"/>
            <a:ext cx="6943725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478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1974853"/>
            <a:ext cx="6943725" cy="97472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91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A300-82CB-154A-A0A3-AB1A08E21969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61FBF-1B72-A84B-AAE0-B969D9887105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875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53757B-CF4F-D0E4-5C61-2366E188A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6" r="10431" b="6498"/>
          <a:stretch/>
        </p:blipFill>
        <p:spPr>
          <a:xfrm>
            <a:off x="0" y="0"/>
            <a:ext cx="13716000" cy="7497015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108DDD77-028E-B6D4-41D5-897BDA19830F}"/>
              </a:ext>
            </a:extLst>
          </p:cNvPr>
          <p:cNvSpPr/>
          <p:nvPr/>
        </p:nvSpPr>
        <p:spPr>
          <a:xfrm>
            <a:off x="9425355" y="12424689"/>
            <a:ext cx="429064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CAMPUS VIÑA DEL MAR, UAI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D101C80-B8FA-E798-4BF8-553261096A3C}"/>
              </a:ext>
            </a:extLst>
          </p:cNvPr>
          <p:cNvSpPr txBox="1"/>
          <p:nvPr/>
        </p:nvSpPr>
        <p:spPr>
          <a:xfrm>
            <a:off x="2183797" y="12332652"/>
            <a:ext cx="4290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4A0EA6B-D091-1EC1-B1BC-7B7AAA56C956}"/>
              </a:ext>
            </a:extLst>
          </p:cNvPr>
          <p:cNvSpPr/>
          <p:nvPr/>
        </p:nvSpPr>
        <p:spPr>
          <a:xfrm>
            <a:off x="3094700" y="9428478"/>
            <a:ext cx="4290647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Adolfo </a:t>
            </a:r>
            <a:r>
              <a:rPr lang="es-ES_tradnl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F0F22A2-720F-A124-FC0B-0CBDA4741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04" y="8837188"/>
            <a:ext cx="2282467" cy="215529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8486787-3698-FF4F-FA76-261D6E01B883}"/>
              </a:ext>
            </a:extLst>
          </p:cNvPr>
          <p:cNvSpPr txBox="1"/>
          <p:nvPr/>
        </p:nvSpPr>
        <p:spPr>
          <a:xfrm>
            <a:off x="654201" y="8175201"/>
            <a:ext cx="695739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INVITADOS: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638FBC71-C43F-E633-6EDD-7F8B52A22AA5}"/>
              </a:ext>
            </a:extLst>
          </p:cNvPr>
          <p:cNvSpPr/>
          <p:nvPr/>
        </p:nvSpPr>
        <p:spPr>
          <a:xfrm>
            <a:off x="8794438" y="9393101"/>
            <a:ext cx="4290647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Adolfo </a:t>
            </a:r>
            <a:r>
              <a:rPr lang="es-ES_tradnl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4B506C7E-0415-8FCA-EE33-7FB5E7DAA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42" y="8801811"/>
            <a:ext cx="2282467" cy="2155291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0D367C1C-BBA2-74C5-076D-D8285D3A2362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583F4B1-4DDB-1790-3BAB-CA340564BC8F}"/>
              </a:ext>
            </a:extLst>
          </p:cNvPr>
          <p:cNvSpPr/>
          <p:nvPr/>
        </p:nvSpPr>
        <p:spPr>
          <a:xfrm>
            <a:off x="24218" y="0"/>
            <a:ext cx="8294370" cy="74616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17B88A04-BE1C-C465-9568-5CDE61F61900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BACF12F-43EE-D5AF-7A75-31483C197457}"/>
              </a:ext>
            </a:extLst>
          </p:cNvPr>
          <p:cNvSpPr txBox="1"/>
          <p:nvPr/>
        </p:nvSpPr>
        <p:spPr>
          <a:xfrm>
            <a:off x="381163" y="2855331"/>
            <a:ext cx="394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72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2CF326F-706F-0559-7B13-510DFD496DC0}"/>
              </a:ext>
            </a:extLst>
          </p:cNvPr>
          <p:cNvSpPr/>
          <p:nvPr/>
        </p:nvSpPr>
        <p:spPr>
          <a:xfrm flipV="1">
            <a:off x="3789574" y="2886004"/>
            <a:ext cx="2150762" cy="76587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D0EAA5D2-502D-B851-6478-68AC66380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5965" y="459728"/>
            <a:ext cx="2869466" cy="12694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7F2EC08-205A-05E2-1907-C8BBEA904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99" y="12061054"/>
            <a:ext cx="977581" cy="12415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5DF34CF-BEA1-803B-4A64-BFBA39C523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554" y="12158506"/>
            <a:ext cx="1339477" cy="11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4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1A6B4A8-78FD-FCB0-9954-7F2C07FB4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6" r="10431" b="6498"/>
          <a:stretch/>
        </p:blipFill>
        <p:spPr>
          <a:xfrm>
            <a:off x="0" y="0"/>
            <a:ext cx="13716000" cy="7497015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36973782-00D1-CBBB-F14A-388CCFA849E0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08DDD77-028E-B6D4-41D5-897BDA19830F}"/>
              </a:ext>
            </a:extLst>
          </p:cNvPr>
          <p:cNvSpPr/>
          <p:nvPr/>
        </p:nvSpPr>
        <p:spPr>
          <a:xfrm>
            <a:off x="9475241" y="12874470"/>
            <a:ext cx="429064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ONLINE VIA ZOOM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D101C80-B8FA-E798-4BF8-553261096A3C}"/>
              </a:ext>
            </a:extLst>
          </p:cNvPr>
          <p:cNvSpPr txBox="1"/>
          <p:nvPr/>
        </p:nvSpPr>
        <p:spPr>
          <a:xfrm>
            <a:off x="1826105" y="12618904"/>
            <a:ext cx="4290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4A0EA6B-D091-1EC1-B1BC-7B7AAA56C956}"/>
              </a:ext>
            </a:extLst>
          </p:cNvPr>
          <p:cNvSpPr/>
          <p:nvPr/>
        </p:nvSpPr>
        <p:spPr>
          <a:xfrm>
            <a:off x="2457143" y="8460913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F0F22A2-720F-A124-FC0B-0CBDA4741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59" y="8211686"/>
            <a:ext cx="1784054" cy="1684649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8486787-3698-FF4F-FA76-261D6E01B883}"/>
              </a:ext>
            </a:extLst>
          </p:cNvPr>
          <p:cNvSpPr txBox="1"/>
          <p:nvPr/>
        </p:nvSpPr>
        <p:spPr>
          <a:xfrm>
            <a:off x="515055" y="7738327"/>
            <a:ext cx="695739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INVITADOS: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6A390B3-75CA-2D31-0FC6-2517E29CCA95}"/>
              </a:ext>
            </a:extLst>
          </p:cNvPr>
          <p:cNvSpPr/>
          <p:nvPr/>
        </p:nvSpPr>
        <p:spPr>
          <a:xfrm>
            <a:off x="8370796" y="8496223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A46BF9-D1A3-78B4-9C1B-FC37D72BA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812" y="8246996"/>
            <a:ext cx="1784054" cy="168464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AEF122-4DD6-014F-74C8-B2D347D8C3B7}"/>
              </a:ext>
            </a:extLst>
          </p:cNvPr>
          <p:cNvSpPr/>
          <p:nvPr/>
        </p:nvSpPr>
        <p:spPr>
          <a:xfrm>
            <a:off x="2433039" y="10384601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BB9AE0-D8A7-AC01-6B91-F995AA0BC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5" y="10135374"/>
            <a:ext cx="1784054" cy="168464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4B4ABE3-BED0-FF97-B62D-61A47C34D185}"/>
              </a:ext>
            </a:extLst>
          </p:cNvPr>
          <p:cNvSpPr/>
          <p:nvPr/>
        </p:nvSpPr>
        <p:spPr>
          <a:xfrm>
            <a:off x="8346692" y="10419911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9CE0BA-9CC1-AE70-7E90-45CDB5214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708" y="10170684"/>
            <a:ext cx="1784054" cy="1684649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9C6B2DA0-7DC9-F6D6-542E-003F3ABB18BC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74DE854-9E1D-D52F-8ADD-B1D782FB6709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D7582DC-923B-FE55-0ECE-5B97B409345A}"/>
              </a:ext>
            </a:extLst>
          </p:cNvPr>
          <p:cNvSpPr/>
          <p:nvPr/>
        </p:nvSpPr>
        <p:spPr>
          <a:xfrm>
            <a:off x="24218" y="0"/>
            <a:ext cx="8294370" cy="74616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30048CA-7725-E88B-53DE-0DF9CAD0FD95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28894C2-535E-E138-7587-54E6E11D98BA}"/>
              </a:ext>
            </a:extLst>
          </p:cNvPr>
          <p:cNvSpPr txBox="1"/>
          <p:nvPr/>
        </p:nvSpPr>
        <p:spPr>
          <a:xfrm>
            <a:off x="381163" y="2855331"/>
            <a:ext cx="394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72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D03531E-D73D-F80E-3460-2954F1D4C40D}"/>
              </a:ext>
            </a:extLst>
          </p:cNvPr>
          <p:cNvSpPr/>
          <p:nvPr/>
        </p:nvSpPr>
        <p:spPr>
          <a:xfrm flipV="1">
            <a:off x="3789574" y="2886004"/>
            <a:ext cx="2150762" cy="76587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242070A-ACF9-489F-76F9-7D2364B0F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5965" y="459728"/>
            <a:ext cx="2869466" cy="12694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455FF7E-8DAD-C81F-A220-61A144B30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55" y="12423065"/>
            <a:ext cx="1311050" cy="11542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D92FD8-6A8B-A492-E416-F2166112A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2762" y="12396544"/>
            <a:ext cx="1175811" cy="10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04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6094</TotalTime>
  <Words>87</Words>
  <Application>Microsoft Office PowerPoint</Application>
  <PresentationFormat>Custom</PresentationFormat>
  <Paragraphs>38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Tema de Office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DE LA CHARLA</dc:title>
  <dc:creator>ALEJANDRO ABUADBA TAMBURINI</dc:creator>
  <cp:lastModifiedBy>Francisca Antonia Sierralta Hahn</cp:lastModifiedBy>
  <cp:revision>36</cp:revision>
  <dcterms:created xsi:type="dcterms:W3CDTF">2020-04-06T19:19:08Z</dcterms:created>
  <dcterms:modified xsi:type="dcterms:W3CDTF">2024-01-23T15:37:39Z</dcterms:modified>
</cp:coreProperties>
</file>