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"/>
  </p:notesMasterIdLst>
  <p:sldIdLst>
    <p:sldId id="259" r:id="rId2"/>
    <p:sldId id="260" r:id="rId3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9BD4"/>
    <a:srgbClr val="E9511C"/>
    <a:srgbClr val="1F74D3"/>
    <a:srgbClr val="5697D3"/>
    <a:srgbClr val="8DC04C"/>
    <a:srgbClr val="68187C"/>
    <a:srgbClr val="FDC201"/>
    <a:srgbClr val="00B0D9"/>
    <a:srgbClr val="ED2838"/>
    <a:srgbClr val="0C3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83"/>
    <p:restoredTop sz="96121"/>
  </p:normalViewPr>
  <p:slideViewPr>
    <p:cSldViewPr snapToGrid="0" snapToObjects="1">
      <p:cViewPr varScale="1">
        <p:scale>
          <a:sx n="65" d="100"/>
          <a:sy n="65" d="100"/>
        </p:scale>
        <p:origin x="2560" y="240"/>
      </p:cViewPr>
      <p:guideLst>
        <p:guide orient="horz" pos="432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32D4E-612A-844F-BF66-5A97AB2BFF8C}" type="datetimeFigureOut">
              <a:rPr lang="es-ES_tradnl" smtClean="0"/>
              <a:t>17/1/24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4F478-D3C3-7449-BBDB-99EEFC4F8CC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40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4F478-D3C3-7449-BBDB-99EEFC4F8CC2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8913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4F478-D3C3-7449-BBDB-99EEFC4F8CC2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65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44726"/>
            <a:ext cx="116586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7204076"/>
            <a:ext cx="10287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403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964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413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138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052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071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5010150"/>
            <a:ext cx="5831087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682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109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39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478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974853"/>
            <a:ext cx="6943725" cy="974725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917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EA300-82CB-154A-A0A3-AB1A08E21969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875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108DDD77-028E-B6D4-41D5-897BDA19830F}"/>
              </a:ext>
            </a:extLst>
          </p:cNvPr>
          <p:cNvSpPr/>
          <p:nvPr/>
        </p:nvSpPr>
        <p:spPr>
          <a:xfrm>
            <a:off x="9475241" y="12496782"/>
            <a:ext cx="429064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D101C80-B8FA-E798-4BF8-553261096A3C}"/>
              </a:ext>
            </a:extLst>
          </p:cNvPr>
          <p:cNvSpPr txBox="1"/>
          <p:nvPr/>
        </p:nvSpPr>
        <p:spPr>
          <a:xfrm>
            <a:off x="2183797" y="12332652"/>
            <a:ext cx="42906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04A0EA6B-D091-1EC1-B1BC-7B7AAA56C956}"/>
              </a:ext>
            </a:extLst>
          </p:cNvPr>
          <p:cNvSpPr/>
          <p:nvPr/>
        </p:nvSpPr>
        <p:spPr>
          <a:xfrm>
            <a:off x="3094700" y="9428478"/>
            <a:ext cx="4290647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5F9BD4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Adolfo </a:t>
            </a:r>
            <a:r>
              <a:rPr lang="es-ES_tradnl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9F0F22A2-720F-A124-FC0B-0CBDA4741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04" y="8837188"/>
            <a:ext cx="2282467" cy="2155291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38486787-3698-FF4F-FA76-261D6E01B883}"/>
              </a:ext>
            </a:extLst>
          </p:cNvPr>
          <p:cNvSpPr txBox="1"/>
          <p:nvPr/>
        </p:nvSpPr>
        <p:spPr>
          <a:xfrm>
            <a:off x="654201" y="8175201"/>
            <a:ext cx="695739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5F9BD4"/>
                </a:solidFill>
                <a:latin typeface="MADETOMMY-LIGHT" panose="02000503000000020004" pitchFamily="2" charset="77"/>
              </a:rPr>
              <a:t>INVITADOS: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638FBC71-C43F-E633-6EDD-7F8B52A22AA5}"/>
              </a:ext>
            </a:extLst>
          </p:cNvPr>
          <p:cNvSpPr/>
          <p:nvPr/>
        </p:nvSpPr>
        <p:spPr>
          <a:xfrm>
            <a:off x="8794438" y="9393101"/>
            <a:ext cx="4290647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5F9BD4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Adolfo </a:t>
            </a:r>
            <a:r>
              <a:rPr lang="es-ES_tradnl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4B506C7E-0415-8FCA-EE33-7FB5E7DAA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042" y="8801811"/>
            <a:ext cx="2282467" cy="215529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A9144A8-BD6D-A528-1F28-E77C1DB75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748" y="12146696"/>
            <a:ext cx="1316801" cy="115928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31EAB30-E234-10C0-7DAB-C3F7C5A5A1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9085" y="12075411"/>
            <a:ext cx="968900" cy="1230574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0D367C1C-BBA2-74C5-076D-D8285D3A2362}"/>
              </a:ext>
            </a:extLst>
          </p:cNvPr>
          <p:cNvSpPr/>
          <p:nvPr/>
        </p:nvSpPr>
        <p:spPr>
          <a:xfrm>
            <a:off x="381163" y="3912207"/>
            <a:ext cx="8115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12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119D822F-FDBB-B779-614C-157DD4F992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2447"/>
          <a:stretch/>
        </p:blipFill>
        <p:spPr>
          <a:xfrm>
            <a:off x="0" y="16144"/>
            <a:ext cx="13691782" cy="7388481"/>
          </a:xfrm>
          <a:prstGeom prst="rect">
            <a:avLst/>
          </a:prstGeom>
        </p:spPr>
      </p:pic>
      <p:sp>
        <p:nvSpPr>
          <p:cNvPr id="37" name="Rectángulo 36">
            <a:extLst>
              <a:ext uri="{FF2B5EF4-FFF2-40B4-BE49-F238E27FC236}">
                <a16:creationId xmlns:a16="http://schemas.microsoft.com/office/drawing/2014/main" id="{8583F4B1-4DDB-1790-3BAB-CA340564BC8F}"/>
              </a:ext>
            </a:extLst>
          </p:cNvPr>
          <p:cNvSpPr/>
          <p:nvPr/>
        </p:nvSpPr>
        <p:spPr>
          <a:xfrm>
            <a:off x="24218" y="0"/>
            <a:ext cx="8294370" cy="738848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17B88A04-BE1C-C465-9568-5CDE61F61900}"/>
              </a:ext>
            </a:extLst>
          </p:cNvPr>
          <p:cNvSpPr/>
          <p:nvPr/>
        </p:nvSpPr>
        <p:spPr>
          <a:xfrm>
            <a:off x="381163" y="3912207"/>
            <a:ext cx="8115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12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DBACF12F-43EE-D5AF-7A75-31483C197457}"/>
              </a:ext>
            </a:extLst>
          </p:cNvPr>
          <p:cNvSpPr txBox="1"/>
          <p:nvPr/>
        </p:nvSpPr>
        <p:spPr>
          <a:xfrm>
            <a:off x="381163" y="2855331"/>
            <a:ext cx="3947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72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E2CF326F-706F-0559-7B13-510DFD496DC0}"/>
              </a:ext>
            </a:extLst>
          </p:cNvPr>
          <p:cNvSpPr/>
          <p:nvPr/>
        </p:nvSpPr>
        <p:spPr>
          <a:xfrm flipV="1">
            <a:off x="3789574" y="2886004"/>
            <a:ext cx="2150762" cy="76587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D0EAA5D2-502D-B851-6478-68AC663807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5965" y="459728"/>
            <a:ext cx="2869466" cy="1269415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890C9D45-CA5F-A718-ABDC-5FF7D53607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201" y="613587"/>
            <a:ext cx="4828851" cy="115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4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6973782-00D1-CBBB-F14A-388CCFA849E0}"/>
              </a:ext>
            </a:extLst>
          </p:cNvPr>
          <p:cNvSpPr/>
          <p:nvPr/>
        </p:nvSpPr>
        <p:spPr>
          <a:xfrm>
            <a:off x="381163" y="3912207"/>
            <a:ext cx="8115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12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108DDD77-028E-B6D4-41D5-897BDA19830F}"/>
              </a:ext>
            </a:extLst>
          </p:cNvPr>
          <p:cNvSpPr/>
          <p:nvPr/>
        </p:nvSpPr>
        <p:spPr>
          <a:xfrm>
            <a:off x="9475241" y="12874470"/>
            <a:ext cx="429064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ONLINE VIA ZOOM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D101C80-B8FA-E798-4BF8-553261096A3C}"/>
              </a:ext>
            </a:extLst>
          </p:cNvPr>
          <p:cNvSpPr txBox="1"/>
          <p:nvPr/>
        </p:nvSpPr>
        <p:spPr>
          <a:xfrm>
            <a:off x="1826105" y="12618904"/>
            <a:ext cx="42906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04A0EA6B-D091-1EC1-B1BC-7B7AAA56C956}"/>
              </a:ext>
            </a:extLst>
          </p:cNvPr>
          <p:cNvSpPr/>
          <p:nvPr/>
        </p:nvSpPr>
        <p:spPr>
          <a:xfrm>
            <a:off x="2457143" y="8460913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5F9BD4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9F0F22A2-720F-A124-FC0B-0CBDA4741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59" y="8211686"/>
            <a:ext cx="1784054" cy="1684649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38486787-3698-FF4F-FA76-261D6E01B883}"/>
              </a:ext>
            </a:extLst>
          </p:cNvPr>
          <p:cNvSpPr txBox="1"/>
          <p:nvPr/>
        </p:nvSpPr>
        <p:spPr>
          <a:xfrm>
            <a:off x="515055" y="7738327"/>
            <a:ext cx="695739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5F9BD4"/>
                </a:solidFill>
                <a:latin typeface="MADETOMMY-LIGHT" panose="02000503000000020004" pitchFamily="2" charset="77"/>
              </a:rPr>
              <a:t>INVITADOS: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6A390B3-75CA-2D31-0FC6-2517E29CCA95}"/>
              </a:ext>
            </a:extLst>
          </p:cNvPr>
          <p:cNvSpPr/>
          <p:nvPr/>
        </p:nvSpPr>
        <p:spPr>
          <a:xfrm>
            <a:off x="8370796" y="8496223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5F9BD4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DA46BF9-D1A3-78B4-9C1B-FC37D72BA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812" y="8246996"/>
            <a:ext cx="1784054" cy="168464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8AEF122-4DD6-014F-74C8-B2D347D8C3B7}"/>
              </a:ext>
            </a:extLst>
          </p:cNvPr>
          <p:cNvSpPr/>
          <p:nvPr/>
        </p:nvSpPr>
        <p:spPr>
          <a:xfrm>
            <a:off x="2433039" y="10384601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5F9BD4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BB9AE0-D8A7-AC01-6B91-F995AA0BC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55" y="10135374"/>
            <a:ext cx="1784054" cy="168464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4B4ABE3-BED0-FF97-B62D-61A47C34D185}"/>
              </a:ext>
            </a:extLst>
          </p:cNvPr>
          <p:cNvSpPr/>
          <p:nvPr/>
        </p:nvSpPr>
        <p:spPr>
          <a:xfrm>
            <a:off x="8346692" y="10419911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5F9BD4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69CE0BA-9CC1-AE70-7E90-45CDB5214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708" y="10170684"/>
            <a:ext cx="1784054" cy="168464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ADAB80F5-76D3-8722-6AC6-9B0E6CAAF5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447"/>
          <a:stretch/>
        </p:blipFill>
        <p:spPr>
          <a:xfrm>
            <a:off x="0" y="16144"/>
            <a:ext cx="13691782" cy="7372337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CEF4C5F3-1B50-D90C-480F-4075D1764921}"/>
              </a:ext>
            </a:extLst>
          </p:cNvPr>
          <p:cNvSpPr/>
          <p:nvPr/>
        </p:nvSpPr>
        <p:spPr>
          <a:xfrm>
            <a:off x="24218" y="0"/>
            <a:ext cx="8294370" cy="74128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9C6B2DA0-7DC9-F6D6-542E-003F3ABB18BC}"/>
              </a:ext>
            </a:extLst>
          </p:cNvPr>
          <p:cNvSpPr/>
          <p:nvPr/>
        </p:nvSpPr>
        <p:spPr>
          <a:xfrm>
            <a:off x="381163" y="3912207"/>
            <a:ext cx="8115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12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C0DC8A1-D31A-1F01-818B-EE3CCC992F07}"/>
              </a:ext>
            </a:extLst>
          </p:cNvPr>
          <p:cNvSpPr txBox="1"/>
          <p:nvPr/>
        </p:nvSpPr>
        <p:spPr>
          <a:xfrm>
            <a:off x="381163" y="2855331"/>
            <a:ext cx="3947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72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8F2EA4E3-857A-F086-8192-36240BE17A86}"/>
              </a:ext>
            </a:extLst>
          </p:cNvPr>
          <p:cNvSpPr/>
          <p:nvPr/>
        </p:nvSpPr>
        <p:spPr>
          <a:xfrm flipV="1">
            <a:off x="3789574" y="2886004"/>
            <a:ext cx="2150762" cy="76587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2304D827-2C78-6F6C-B794-599E4EAC8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5965" y="459728"/>
            <a:ext cx="2869466" cy="1269415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A1094953-63D5-CD38-596D-CEB778F266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201" y="613587"/>
            <a:ext cx="4828851" cy="1150199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0172A688-A585-6D16-738E-88790C76CD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304" y="12399822"/>
            <a:ext cx="1316801" cy="1159289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108B5873-9AF7-24AC-A28E-22C43EE032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2762" y="12443013"/>
            <a:ext cx="1228408" cy="107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30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6080</TotalTime>
  <Words>79</Words>
  <Application>Microsoft Macintosh PowerPoint</Application>
  <PresentationFormat>Personalizado</PresentationFormat>
  <Paragraphs>34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DE LA CHARLA</dc:title>
  <dc:creator>ALEJANDRO ABUADBA TAMBURINI</dc:creator>
  <cp:lastModifiedBy>Francisca Antonia Sierralta Hahn</cp:lastModifiedBy>
  <cp:revision>31</cp:revision>
  <dcterms:created xsi:type="dcterms:W3CDTF">2020-04-06T19:19:08Z</dcterms:created>
  <dcterms:modified xsi:type="dcterms:W3CDTF">2024-01-17T19:06:36Z</dcterms:modified>
</cp:coreProperties>
</file>