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2B0DA"/>
    <a:srgbClr val="01AFAA"/>
    <a:srgbClr val="69187B"/>
    <a:srgbClr val="0A3293"/>
    <a:srgbClr val="E9511C"/>
    <a:srgbClr val="1F74D3"/>
    <a:srgbClr val="5697D3"/>
    <a:srgbClr val="8DC04C"/>
    <a:srgbClr val="681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3"/>
    <p:restoredTop sz="96121"/>
  </p:normalViewPr>
  <p:slideViewPr>
    <p:cSldViewPr snapToGrid="0" snapToObjects="1">
      <p:cViewPr>
        <p:scale>
          <a:sx n="46" d="100"/>
          <a:sy n="46" d="100"/>
        </p:scale>
        <p:origin x="3344" y="1024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2D4E-612A-844F-BF66-5A97AB2BFF8C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478-D3C3-7449-BBDB-99EEFC4F8C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91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65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1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3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5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0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3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7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1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7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419A855-A0F1-3F70-958B-D07A2F17F9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93" b="11057"/>
          <a:stretch/>
        </p:blipFill>
        <p:spPr>
          <a:xfrm>
            <a:off x="-71652" y="8671"/>
            <a:ext cx="13787652" cy="7653811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B59C36A5-0253-6831-6C5E-002E6659C39C}"/>
              </a:ext>
            </a:extLst>
          </p:cNvPr>
          <p:cNvSpPr/>
          <p:nvPr/>
        </p:nvSpPr>
        <p:spPr>
          <a:xfrm>
            <a:off x="-34825" y="8671"/>
            <a:ext cx="8695334" cy="76645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973782-00D1-CBBB-F14A-388CCFA849E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604006F-D7AC-C2EB-0C57-968FE1ADAE53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6488A48-C835-3715-B41A-0050FAD3802E}"/>
              </a:ext>
            </a:extLst>
          </p:cNvPr>
          <p:cNvSpPr/>
          <p:nvPr/>
        </p:nvSpPr>
        <p:spPr>
          <a:xfrm flipV="1">
            <a:off x="3789574" y="2912361"/>
            <a:ext cx="2150762" cy="7658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496782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2183797" y="12332652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3094700" y="9428478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FF6600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04" y="8837188"/>
            <a:ext cx="2282467" cy="2155291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654201" y="8175201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FF6600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38FBC71-C43F-E633-6EDD-7F8B52A22AA5}"/>
              </a:ext>
            </a:extLst>
          </p:cNvPr>
          <p:cNvSpPr/>
          <p:nvPr/>
        </p:nvSpPr>
        <p:spPr>
          <a:xfrm>
            <a:off x="8794438" y="9393101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FF6600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B506C7E-0415-8FCA-EE33-7FB5E7DAA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042" y="8801811"/>
            <a:ext cx="2282467" cy="215529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120E18C-FF0E-B727-4D4D-B2E4FB7AA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929" y="405140"/>
            <a:ext cx="5103866" cy="13101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17C0DC5-B137-2E3C-B6C3-810E19AA4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0452" y="393768"/>
            <a:ext cx="5115343" cy="13130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1CF99F-9BF6-E928-7096-9144E21FD8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145" y="12068491"/>
            <a:ext cx="1162786" cy="11877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27903F-D99E-6EC5-05C3-04C737FC5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7000" y="12061054"/>
            <a:ext cx="949405" cy="117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874470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1826105" y="12618904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2457143" y="846091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FF6600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9" y="8211686"/>
            <a:ext cx="1784054" cy="168464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515055" y="7738327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FF6600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A390B3-75CA-2D31-0FC6-2517E29CCA95}"/>
              </a:ext>
            </a:extLst>
          </p:cNvPr>
          <p:cNvSpPr/>
          <p:nvPr/>
        </p:nvSpPr>
        <p:spPr>
          <a:xfrm>
            <a:off x="8370796" y="849622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FF6600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A46BF9-D1A3-78B4-9C1B-FC37D72B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12" y="8246996"/>
            <a:ext cx="1784054" cy="168464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8AEF122-4DD6-014F-74C8-B2D347D8C3B7}"/>
              </a:ext>
            </a:extLst>
          </p:cNvPr>
          <p:cNvSpPr/>
          <p:nvPr/>
        </p:nvSpPr>
        <p:spPr>
          <a:xfrm>
            <a:off x="2433039" y="1038460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FF6600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B9AE0-D8A7-AC01-6B91-F995AA0B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55" y="10135374"/>
            <a:ext cx="1784054" cy="16846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4B4ABE3-BED0-FF97-B62D-61A47C34D185}"/>
              </a:ext>
            </a:extLst>
          </p:cNvPr>
          <p:cNvSpPr/>
          <p:nvPr/>
        </p:nvSpPr>
        <p:spPr>
          <a:xfrm>
            <a:off x="8346692" y="1041991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FF6600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9CE0BA-9CC1-AE70-7E90-45CDB5214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08" y="10170684"/>
            <a:ext cx="1784054" cy="16846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DD586F-B7AA-B8B7-350A-8DB9616BB0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93" b="11057"/>
          <a:stretch/>
        </p:blipFill>
        <p:spPr>
          <a:xfrm>
            <a:off x="-71652" y="8672"/>
            <a:ext cx="13787652" cy="740413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A9EF013-4ADD-1746-B0D8-4E3D5563C35E}"/>
              </a:ext>
            </a:extLst>
          </p:cNvPr>
          <p:cNvSpPr/>
          <p:nvPr/>
        </p:nvSpPr>
        <p:spPr>
          <a:xfrm>
            <a:off x="-34825" y="8671"/>
            <a:ext cx="8695334" cy="741453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776EAFE-058E-2646-B4EA-298905C7F28E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50918F-C29D-0B6F-11AE-92AB32F118AC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A1B1355-1327-D889-CBAA-A855BBAB328E}"/>
              </a:ext>
            </a:extLst>
          </p:cNvPr>
          <p:cNvSpPr/>
          <p:nvPr/>
        </p:nvSpPr>
        <p:spPr>
          <a:xfrm flipV="1">
            <a:off x="3789574" y="2912361"/>
            <a:ext cx="2150762" cy="7658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92B893E-71CD-941B-2B18-E219A4AC8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929" y="405140"/>
            <a:ext cx="5103866" cy="131014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8D668A2-06FD-7440-6F74-5B71A8011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0452" y="393768"/>
            <a:ext cx="5115343" cy="131309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24B570E-1CCB-EB95-2301-A930C69B2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159" y="12401004"/>
            <a:ext cx="1162786" cy="118773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1847A4-3CF1-3288-D272-B0A7FB84CD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7387" y="12401004"/>
            <a:ext cx="1237854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3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9050</TotalTime>
  <Words>73</Words>
  <Application>Microsoft Macintosh PowerPoint</Application>
  <PresentationFormat>Personalizado</PresentationFormat>
  <Paragraphs>30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CHARLA</dc:title>
  <dc:creator>ALEJANDRO ABUADBA TAMBURINI</dc:creator>
  <cp:lastModifiedBy>Francisca Antonia Sierralta Hahn</cp:lastModifiedBy>
  <cp:revision>37</cp:revision>
  <dcterms:created xsi:type="dcterms:W3CDTF">2020-04-06T19:19:08Z</dcterms:created>
  <dcterms:modified xsi:type="dcterms:W3CDTF">2024-01-17T13:32:16Z</dcterms:modified>
</cp:coreProperties>
</file>