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4"/>
  </p:notesMasterIdLst>
  <p:sldIdLst>
    <p:sldId id="259" r:id="rId2"/>
    <p:sldId id="260" r:id="rId3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A17F"/>
    <a:srgbClr val="69187B"/>
    <a:srgbClr val="0A3293"/>
    <a:srgbClr val="E9511C"/>
    <a:srgbClr val="1F74D3"/>
    <a:srgbClr val="5697D3"/>
    <a:srgbClr val="8DC04C"/>
    <a:srgbClr val="68187C"/>
    <a:srgbClr val="FDC201"/>
    <a:srgbClr val="00B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83"/>
    <p:restoredTop sz="96121"/>
  </p:normalViewPr>
  <p:slideViewPr>
    <p:cSldViewPr snapToGrid="0" snapToObjects="1">
      <p:cViewPr varScale="1">
        <p:scale>
          <a:sx n="65" d="100"/>
          <a:sy n="65" d="100"/>
        </p:scale>
        <p:origin x="2560" y="240"/>
      </p:cViewPr>
      <p:guideLst>
        <p:guide orient="horz" pos="432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32D4E-612A-844F-BF66-5A97AB2BFF8C}" type="datetimeFigureOut">
              <a:rPr lang="es-ES_tradnl" smtClean="0"/>
              <a:t>16/1/24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4F478-D3C3-7449-BBDB-99EEFC4F8CC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9404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4F478-D3C3-7449-BBDB-99EEFC4F8CC2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8913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4F478-D3C3-7449-BBDB-99EEFC4F8CC2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656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244726"/>
            <a:ext cx="11658600" cy="47752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7204076"/>
            <a:ext cx="10287000" cy="331152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16-01-24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403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16-01-24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964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5513" y="730250"/>
            <a:ext cx="2957513" cy="11623676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6" y="730250"/>
            <a:ext cx="8701088" cy="11623676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16-01-24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04137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16-01-24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1138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2" y="3419479"/>
            <a:ext cx="11830050" cy="5705474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832" y="9178929"/>
            <a:ext cx="11830050" cy="3000374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16-01-24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052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3651250"/>
            <a:ext cx="5829300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725" y="3651250"/>
            <a:ext cx="5829300" cy="87026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16-01-24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071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730253"/>
            <a:ext cx="11830050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4763" y="3362326"/>
            <a:ext cx="5802510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4763" y="5010150"/>
            <a:ext cx="5802510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3726" y="3362326"/>
            <a:ext cx="5831087" cy="1647824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3726" y="5010150"/>
            <a:ext cx="5831087" cy="73691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16-01-24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6821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16-01-24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1093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16-01-24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9391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1087" y="1974853"/>
            <a:ext cx="6943725" cy="974725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16-01-24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4782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62" y="914400"/>
            <a:ext cx="4423767" cy="32004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31087" y="1974853"/>
            <a:ext cx="6943725" cy="9747250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4762" y="4114800"/>
            <a:ext cx="4423767" cy="7623176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EA300-82CB-154A-A0A3-AB1A08E21969}" type="datetimeFigureOut">
              <a:rPr lang="es-CL" smtClean="0"/>
              <a:t>16-01-24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61FBF-1B72-A84B-AAE0-B969D98871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917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75" y="730253"/>
            <a:ext cx="1183005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75" y="3651250"/>
            <a:ext cx="1183005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EA300-82CB-154A-A0A3-AB1A08E21969}" type="datetimeFigureOut">
              <a:rPr lang="es-CL" smtClean="0"/>
              <a:t>16-01-24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25" y="12712703"/>
            <a:ext cx="462915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12712703"/>
            <a:ext cx="30861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61FBF-1B72-A84B-AAE0-B969D98871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875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1A61DB8-7D61-14C9-6DF5-8F39300268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65"/>
          <a:stretch/>
        </p:blipFill>
        <p:spPr>
          <a:xfrm>
            <a:off x="0" y="8772"/>
            <a:ext cx="13664023" cy="7740097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B59C36A5-0253-6831-6C5E-002E6659C39C}"/>
              </a:ext>
            </a:extLst>
          </p:cNvPr>
          <p:cNvSpPr/>
          <p:nvPr/>
        </p:nvSpPr>
        <p:spPr>
          <a:xfrm>
            <a:off x="0" y="17974"/>
            <a:ext cx="8294370" cy="77223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36973782-00D1-CBBB-F14A-388CCFA849E0}"/>
              </a:ext>
            </a:extLst>
          </p:cNvPr>
          <p:cNvSpPr/>
          <p:nvPr/>
        </p:nvSpPr>
        <p:spPr>
          <a:xfrm>
            <a:off x="381163" y="3912207"/>
            <a:ext cx="81158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12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604006F-D7AC-C2EB-0C57-968FE1ADAE53}"/>
              </a:ext>
            </a:extLst>
          </p:cNvPr>
          <p:cNvSpPr txBox="1"/>
          <p:nvPr/>
        </p:nvSpPr>
        <p:spPr>
          <a:xfrm>
            <a:off x="381163" y="2855331"/>
            <a:ext cx="394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72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6488A48-C835-3715-B41A-0050FAD3802E}"/>
              </a:ext>
            </a:extLst>
          </p:cNvPr>
          <p:cNvSpPr/>
          <p:nvPr/>
        </p:nvSpPr>
        <p:spPr>
          <a:xfrm flipV="1">
            <a:off x="3789574" y="2912361"/>
            <a:ext cx="2150762" cy="76587"/>
          </a:xfrm>
          <a:prstGeom prst="rect">
            <a:avLst/>
          </a:prstGeom>
          <a:solidFill>
            <a:srgbClr val="1D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108DDD77-028E-B6D4-41D5-897BDA19830F}"/>
              </a:ext>
            </a:extLst>
          </p:cNvPr>
          <p:cNvSpPr/>
          <p:nvPr/>
        </p:nvSpPr>
        <p:spPr>
          <a:xfrm>
            <a:off x="9475241" y="12496782"/>
            <a:ext cx="429064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SEDE ERRÁZURIZ, UAI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D101C80-B8FA-E798-4BF8-553261096A3C}"/>
              </a:ext>
            </a:extLst>
          </p:cNvPr>
          <p:cNvSpPr txBox="1"/>
          <p:nvPr/>
        </p:nvSpPr>
        <p:spPr>
          <a:xfrm>
            <a:off x="2183797" y="12332652"/>
            <a:ext cx="42906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MARTES 13 DE ENERO </a:t>
            </a:r>
          </a:p>
          <a:p>
            <a:r>
              <a:rPr lang="en-US" sz="4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11:30AM - 12:40 PM 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4A0EA6B-D091-1EC1-B1BC-7B7AAA56C956}"/>
              </a:ext>
            </a:extLst>
          </p:cNvPr>
          <p:cNvSpPr/>
          <p:nvPr/>
        </p:nvSpPr>
        <p:spPr>
          <a:xfrm>
            <a:off x="3094700" y="9428478"/>
            <a:ext cx="4290647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rgbClr val="1DA17F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</a:t>
            </a:r>
          </a:p>
          <a:p>
            <a:r>
              <a:rPr lang="es-ES_tradnl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Adolfo </a:t>
            </a:r>
            <a:r>
              <a:rPr lang="es-ES_tradnl" sz="40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40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F0F22A2-720F-A124-FC0B-0CBDA4741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04" y="8837188"/>
            <a:ext cx="2282467" cy="2155291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8486787-3698-FF4F-FA76-261D6E01B883}"/>
              </a:ext>
            </a:extLst>
          </p:cNvPr>
          <p:cNvSpPr txBox="1"/>
          <p:nvPr/>
        </p:nvSpPr>
        <p:spPr>
          <a:xfrm>
            <a:off x="654201" y="8175201"/>
            <a:ext cx="695739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rgbClr val="1DA17F"/>
                </a:solidFill>
                <a:latin typeface="MADETOMMY-LIGHT" panose="02000503000000020004" pitchFamily="2" charset="77"/>
              </a:rPr>
              <a:t>INVITADOS: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638FBC71-C43F-E633-6EDD-7F8B52A22AA5}"/>
              </a:ext>
            </a:extLst>
          </p:cNvPr>
          <p:cNvSpPr/>
          <p:nvPr/>
        </p:nvSpPr>
        <p:spPr>
          <a:xfrm>
            <a:off x="8794438" y="9393101"/>
            <a:ext cx="4290647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rgbClr val="1DA17F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</a:t>
            </a:r>
          </a:p>
          <a:p>
            <a:r>
              <a:rPr lang="es-ES_tradnl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Adolfo </a:t>
            </a:r>
            <a:r>
              <a:rPr lang="es-ES_tradnl" sz="40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40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4B506C7E-0415-8FCA-EE33-7FB5E7DAA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42" y="8801811"/>
            <a:ext cx="2282467" cy="21552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A7CB638-BBED-4AEA-E86D-FC763B0C8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330" y="385281"/>
            <a:ext cx="5280674" cy="13437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B5B29C9-AB22-D7C6-6A7D-1FE4FEB3C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17" y="12198993"/>
            <a:ext cx="1189220" cy="10982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7F819FB-8979-D35D-08F2-DDB9DD2FB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000" y="12018554"/>
            <a:ext cx="827171" cy="11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4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80D1B95D-48A2-C265-F0D9-18024AEBE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25"/>
          <a:stretch/>
        </p:blipFill>
        <p:spPr>
          <a:xfrm>
            <a:off x="8022" y="0"/>
            <a:ext cx="13757864" cy="7421007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108DDD77-028E-B6D4-41D5-897BDA19830F}"/>
              </a:ext>
            </a:extLst>
          </p:cNvPr>
          <p:cNvSpPr/>
          <p:nvPr/>
        </p:nvSpPr>
        <p:spPr>
          <a:xfrm>
            <a:off x="9475241" y="12874470"/>
            <a:ext cx="429064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SEDE ERRÁZURIZ, UAI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D101C80-B8FA-E798-4BF8-553261096A3C}"/>
              </a:ext>
            </a:extLst>
          </p:cNvPr>
          <p:cNvSpPr txBox="1"/>
          <p:nvPr/>
        </p:nvSpPr>
        <p:spPr>
          <a:xfrm>
            <a:off x="1826105" y="12618904"/>
            <a:ext cx="42906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MARTES 13 DE ENERO </a:t>
            </a:r>
          </a:p>
          <a:p>
            <a:r>
              <a:rPr lang="en-US" sz="4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 TOMMY" panose="02000503000000020004" pitchFamily="2" charset="77"/>
              </a:rPr>
              <a:t>11:30AM - 12:40 PM 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04A0EA6B-D091-1EC1-B1BC-7B7AAA56C956}"/>
              </a:ext>
            </a:extLst>
          </p:cNvPr>
          <p:cNvSpPr/>
          <p:nvPr/>
        </p:nvSpPr>
        <p:spPr>
          <a:xfrm>
            <a:off x="2457143" y="8639815"/>
            <a:ext cx="3486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1DA17F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 Adolfo </a:t>
            </a:r>
            <a:r>
              <a:rPr lang="es-ES_tradnl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F0F22A2-720F-A124-FC0B-0CBDA4741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59" y="8390588"/>
            <a:ext cx="1784054" cy="1684649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8486787-3698-FF4F-FA76-261D6E01B883}"/>
              </a:ext>
            </a:extLst>
          </p:cNvPr>
          <p:cNvSpPr txBox="1"/>
          <p:nvPr/>
        </p:nvSpPr>
        <p:spPr>
          <a:xfrm>
            <a:off x="515055" y="7917229"/>
            <a:ext cx="6957390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4000" baseline="30000" dirty="0">
                <a:solidFill>
                  <a:srgbClr val="1DA17F"/>
                </a:solidFill>
                <a:latin typeface="MADETOMMY-LIGHT" panose="02000503000000020004" pitchFamily="2" charset="77"/>
              </a:rPr>
              <a:t>INVITADOS: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6A390B3-75CA-2D31-0FC6-2517E29CCA95}"/>
              </a:ext>
            </a:extLst>
          </p:cNvPr>
          <p:cNvSpPr/>
          <p:nvPr/>
        </p:nvSpPr>
        <p:spPr>
          <a:xfrm>
            <a:off x="8370796" y="8675125"/>
            <a:ext cx="3486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1DA17F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 Adolfo </a:t>
            </a:r>
            <a:r>
              <a:rPr lang="es-ES_tradnl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A46BF9-D1A3-78B4-9C1B-FC37D72BA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812" y="8425898"/>
            <a:ext cx="1784054" cy="168464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8AEF122-4DD6-014F-74C8-B2D347D8C3B7}"/>
              </a:ext>
            </a:extLst>
          </p:cNvPr>
          <p:cNvSpPr/>
          <p:nvPr/>
        </p:nvSpPr>
        <p:spPr>
          <a:xfrm>
            <a:off x="2433039" y="10563503"/>
            <a:ext cx="3486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1DA17F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 Adolfo </a:t>
            </a:r>
            <a:r>
              <a:rPr lang="es-ES_tradnl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BB9AE0-D8A7-AC01-6B91-F995AA0BC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55" y="10314276"/>
            <a:ext cx="1784054" cy="168464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4B4ABE3-BED0-FF97-B62D-61A47C34D185}"/>
              </a:ext>
            </a:extLst>
          </p:cNvPr>
          <p:cNvSpPr/>
          <p:nvPr/>
        </p:nvSpPr>
        <p:spPr>
          <a:xfrm>
            <a:off x="8346692" y="10598813"/>
            <a:ext cx="3486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3600" baseline="30000" dirty="0">
                <a:solidFill>
                  <a:srgbClr val="1DA17F"/>
                </a:solidFill>
                <a:latin typeface="MADETOMMY-LIGHT" panose="02000503000000020004" pitchFamily="2" charset="77"/>
              </a:rPr>
              <a:t>Profesor XXX</a:t>
            </a:r>
          </a:p>
          <a:p>
            <a:r>
              <a:rPr lang="es-ES_tradnl" sz="3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Universidad  Adolfo </a:t>
            </a:r>
            <a:r>
              <a:rPr lang="es-ES_tradnl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Ib</a:t>
            </a:r>
            <a:r>
              <a:rPr lang="es-ES" sz="32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áñez</a:t>
            </a:r>
            <a:r>
              <a:rPr lang="es-ES_tradnl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MADETOMMY-LIGHT" panose="02000503000000020004" pitchFamily="2" charset="77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69CE0BA-9CC1-AE70-7E90-45CDB5214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708" y="10349586"/>
            <a:ext cx="1784054" cy="1684649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9D4CD463-ED98-7372-3ED3-2550DA634ABA}"/>
              </a:ext>
            </a:extLst>
          </p:cNvPr>
          <p:cNvSpPr/>
          <p:nvPr/>
        </p:nvSpPr>
        <p:spPr>
          <a:xfrm>
            <a:off x="420919" y="3921409"/>
            <a:ext cx="81158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12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4CE3E81-12CB-2649-49C7-BA6A2491F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454" y="12357238"/>
            <a:ext cx="1215509" cy="10772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B338563-0832-3A56-A3CE-E877DE10D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55" y="12331884"/>
            <a:ext cx="1189220" cy="109828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582B266-7C2F-AF2B-D0C9-B861A37C8B42}"/>
              </a:ext>
            </a:extLst>
          </p:cNvPr>
          <p:cNvSpPr/>
          <p:nvPr/>
        </p:nvSpPr>
        <p:spPr>
          <a:xfrm>
            <a:off x="0" y="52022"/>
            <a:ext cx="8294370" cy="736898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47A5ADF-C17F-1E64-1FB9-EA31FFE30829}"/>
              </a:ext>
            </a:extLst>
          </p:cNvPr>
          <p:cNvSpPr/>
          <p:nvPr/>
        </p:nvSpPr>
        <p:spPr>
          <a:xfrm>
            <a:off x="420919" y="3921409"/>
            <a:ext cx="81158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TEXTO SIMULADO</a:t>
            </a:r>
          </a:p>
          <a:p>
            <a:r>
              <a:rPr lang="es-ES" sz="12000" baseline="30000" dirty="0">
                <a:solidFill>
                  <a:schemeClr val="bg1"/>
                </a:solidFill>
                <a:latin typeface="MADE TOMMY" panose="02000503000000020004" pitchFamily="2" charset="77"/>
              </a:rPr>
              <a:t>PRUEBA</a:t>
            </a:r>
            <a:endParaRPr lang="es-ES_tradnl" sz="12000" baseline="30000" dirty="0">
              <a:solidFill>
                <a:schemeClr val="bg1"/>
              </a:solidFill>
              <a:latin typeface="MADE TOMMY" panose="02000503000000020004" pitchFamily="2" charset="77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0A58BE6-0D50-EE6A-755F-C1EE86D92D81}"/>
              </a:ext>
            </a:extLst>
          </p:cNvPr>
          <p:cNvSpPr txBox="1"/>
          <p:nvPr/>
        </p:nvSpPr>
        <p:spPr>
          <a:xfrm>
            <a:off x="420919" y="2864533"/>
            <a:ext cx="3947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7200" baseline="30000" dirty="0">
                <a:solidFill>
                  <a:schemeClr val="bg1"/>
                </a:solidFill>
                <a:latin typeface="MADETOMMY-LIGHT" panose="02000503000000020004" pitchFamily="2" charset="77"/>
              </a:rPr>
              <a:t>SEMINARIO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4D1D342-587B-0AE0-B3AC-60A1968FEC82}"/>
              </a:ext>
            </a:extLst>
          </p:cNvPr>
          <p:cNvSpPr/>
          <p:nvPr/>
        </p:nvSpPr>
        <p:spPr>
          <a:xfrm flipV="1">
            <a:off x="3829330" y="2921563"/>
            <a:ext cx="2150762" cy="76587"/>
          </a:xfrm>
          <a:prstGeom prst="rect">
            <a:avLst/>
          </a:prstGeom>
          <a:solidFill>
            <a:srgbClr val="1D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FE437B6-AD4C-2AC6-1761-65B8EADBC8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0330" y="385281"/>
            <a:ext cx="5280674" cy="134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04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8876</TotalTime>
  <Words>77</Words>
  <Application>Microsoft Macintosh PowerPoint</Application>
  <PresentationFormat>Personalizado</PresentationFormat>
  <Paragraphs>32</Paragraphs>
  <Slides>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MADE TOMMY</vt:lpstr>
      <vt:lpstr>MADETOMMY-LIGHT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NOMBRE DE LA CHARLA</dc:title>
  <dc:creator>ALEJANDRO ABUADBA TAMBURINI</dc:creator>
  <cp:lastModifiedBy>Francisca Antonia Sierralta Hahn</cp:lastModifiedBy>
  <cp:revision>33</cp:revision>
  <dcterms:created xsi:type="dcterms:W3CDTF">2020-04-06T19:19:08Z</dcterms:created>
  <dcterms:modified xsi:type="dcterms:W3CDTF">2024-01-16T14:24:39Z</dcterms:modified>
</cp:coreProperties>
</file>