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"/>
  </p:notesMasterIdLst>
  <p:sldIdLst>
    <p:sldId id="259" r:id="rId2"/>
    <p:sldId id="260" r:id="rId3"/>
  </p:sldIdLst>
  <p:sldSz cx="13716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4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FAA"/>
    <a:srgbClr val="69187B"/>
    <a:srgbClr val="0A3293"/>
    <a:srgbClr val="E9511C"/>
    <a:srgbClr val="1F74D3"/>
    <a:srgbClr val="5697D3"/>
    <a:srgbClr val="8DC04C"/>
    <a:srgbClr val="68187C"/>
    <a:srgbClr val="FDC201"/>
    <a:srgbClr val="00B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83"/>
    <p:restoredTop sz="96121"/>
  </p:normalViewPr>
  <p:slideViewPr>
    <p:cSldViewPr snapToGrid="0" snapToObjects="1">
      <p:cViewPr varScale="1">
        <p:scale>
          <a:sx n="65" d="100"/>
          <a:sy n="65" d="100"/>
        </p:scale>
        <p:origin x="2560" y="240"/>
      </p:cViewPr>
      <p:guideLst>
        <p:guide orient="horz" pos="4320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32D4E-612A-844F-BF66-5A97AB2BFF8C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4F478-D3C3-7449-BBDB-99EEFC4F8CC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40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4F478-D3C3-7449-BBDB-99EEFC4F8CC2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8913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24F478-D3C3-7449-BBDB-99EEFC4F8CC2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656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244726"/>
            <a:ext cx="11658600" cy="47752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7204076"/>
            <a:ext cx="10287000" cy="331152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2403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964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3" y="730250"/>
            <a:ext cx="2957513" cy="1162367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0"/>
            <a:ext cx="8701088" cy="1162367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4137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138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2" y="3419479"/>
            <a:ext cx="11830050" cy="5705474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2" y="9178929"/>
            <a:ext cx="11830050" cy="3000374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052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3651250"/>
            <a:ext cx="58293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3651250"/>
            <a:ext cx="5829300" cy="87026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0712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3" y="3362326"/>
            <a:ext cx="5802510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3" y="5010150"/>
            <a:ext cx="5802510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6" y="3362326"/>
            <a:ext cx="5831087" cy="1647824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6" y="5010150"/>
            <a:ext cx="5831087" cy="736917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682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109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0939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974853"/>
            <a:ext cx="6943725" cy="974725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478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914400"/>
            <a:ext cx="4423767" cy="32004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7" y="1974853"/>
            <a:ext cx="6943725" cy="9747250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4114800"/>
            <a:ext cx="4423767" cy="7623176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917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EA300-82CB-154A-A0A3-AB1A08E21969}" type="datetimeFigureOut">
              <a:rPr lang="es-CL" smtClean="0"/>
              <a:t>16-01-24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61FBF-1B72-A84B-AAE0-B969D988710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875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31CF1F4-F445-48B5-7598-AFC27FC4D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89" y="-270"/>
            <a:ext cx="13706072" cy="7709666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B59C36A5-0253-6831-6C5E-002E6659C39C}"/>
              </a:ext>
            </a:extLst>
          </p:cNvPr>
          <p:cNvSpPr/>
          <p:nvPr/>
        </p:nvSpPr>
        <p:spPr>
          <a:xfrm>
            <a:off x="-34825" y="44835"/>
            <a:ext cx="8695334" cy="766456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36973782-00D1-CBBB-F14A-388CCFA849E0}"/>
              </a:ext>
            </a:extLst>
          </p:cNvPr>
          <p:cNvSpPr/>
          <p:nvPr/>
        </p:nvSpPr>
        <p:spPr>
          <a:xfrm>
            <a:off x="381163" y="3912207"/>
            <a:ext cx="8115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12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604006F-D7AC-C2EB-0C57-968FE1ADAE53}"/>
              </a:ext>
            </a:extLst>
          </p:cNvPr>
          <p:cNvSpPr txBox="1"/>
          <p:nvPr/>
        </p:nvSpPr>
        <p:spPr>
          <a:xfrm>
            <a:off x="381163" y="2855331"/>
            <a:ext cx="3947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72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26488A48-C835-3715-B41A-0050FAD3802E}"/>
              </a:ext>
            </a:extLst>
          </p:cNvPr>
          <p:cNvSpPr/>
          <p:nvPr/>
        </p:nvSpPr>
        <p:spPr>
          <a:xfrm flipV="1">
            <a:off x="3789574" y="2912361"/>
            <a:ext cx="2150762" cy="76587"/>
          </a:xfrm>
          <a:prstGeom prst="rect">
            <a:avLst/>
          </a:prstGeom>
          <a:solidFill>
            <a:srgbClr val="01A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108DDD77-028E-B6D4-41D5-897BDA19830F}"/>
              </a:ext>
            </a:extLst>
          </p:cNvPr>
          <p:cNvSpPr/>
          <p:nvPr/>
        </p:nvSpPr>
        <p:spPr>
          <a:xfrm>
            <a:off x="9475241" y="12496782"/>
            <a:ext cx="429064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D101C80-B8FA-E798-4BF8-553261096A3C}"/>
              </a:ext>
            </a:extLst>
          </p:cNvPr>
          <p:cNvSpPr txBox="1"/>
          <p:nvPr/>
        </p:nvSpPr>
        <p:spPr>
          <a:xfrm>
            <a:off x="2183797" y="12332652"/>
            <a:ext cx="42906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04A0EA6B-D091-1EC1-B1BC-7B7AAA56C956}"/>
              </a:ext>
            </a:extLst>
          </p:cNvPr>
          <p:cNvSpPr/>
          <p:nvPr/>
        </p:nvSpPr>
        <p:spPr>
          <a:xfrm>
            <a:off x="3094700" y="9428478"/>
            <a:ext cx="4290647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01AFAA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Adolfo </a:t>
            </a:r>
            <a:r>
              <a:rPr lang="es-ES_tradnl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9F0F22A2-720F-A124-FC0B-0CBDA4741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04" y="8837188"/>
            <a:ext cx="2282467" cy="2155291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38486787-3698-FF4F-FA76-261D6E01B883}"/>
              </a:ext>
            </a:extLst>
          </p:cNvPr>
          <p:cNvSpPr txBox="1"/>
          <p:nvPr/>
        </p:nvSpPr>
        <p:spPr>
          <a:xfrm>
            <a:off x="654201" y="8175201"/>
            <a:ext cx="695739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01AFAA"/>
                </a:solidFill>
                <a:latin typeface="MADETOMMY-LIGHT" panose="02000503000000020004" pitchFamily="2" charset="77"/>
              </a:rPr>
              <a:t>INVITADOS: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638FBC71-C43F-E633-6EDD-7F8B52A22AA5}"/>
              </a:ext>
            </a:extLst>
          </p:cNvPr>
          <p:cNvSpPr/>
          <p:nvPr/>
        </p:nvSpPr>
        <p:spPr>
          <a:xfrm>
            <a:off x="8794438" y="9393101"/>
            <a:ext cx="4290647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01AFAA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</a:t>
            </a:r>
          </a:p>
          <a:p>
            <a:r>
              <a:rPr lang="es-ES_tradnl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Adolfo </a:t>
            </a:r>
            <a:r>
              <a:rPr lang="es-ES_tradnl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40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4B506C7E-0415-8FCA-EE33-7FB5E7DAA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042" y="8801811"/>
            <a:ext cx="2282467" cy="215529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120E18C-FF0E-B727-4D4D-B2E4FB7AA2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1929" y="405140"/>
            <a:ext cx="5103866" cy="131014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B289DB-C1F9-787A-B13E-EE7CEBB868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789" y="12113428"/>
            <a:ext cx="1203321" cy="116321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F1212E3-96CE-8A17-F9C8-C7A1D3D2CC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7445" y="11961040"/>
            <a:ext cx="1304170" cy="140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4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108DDD77-028E-B6D4-41D5-897BDA19830F}"/>
              </a:ext>
            </a:extLst>
          </p:cNvPr>
          <p:cNvSpPr/>
          <p:nvPr/>
        </p:nvSpPr>
        <p:spPr>
          <a:xfrm>
            <a:off x="9475241" y="12874470"/>
            <a:ext cx="4290645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ONLINE VIA ZOOM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D101C80-B8FA-E798-4BF8-553261096A3C}"/>
              </a:ext>
            </a:extLst>
          </p:cNvPr>
          <p:cNvSpPr txBox="1"/>
          <p:nvPr/>
        </p:nvSpPr>
        <p:spPr>
          <a:xfrm>
            <a:off x="1826105" y="12618904"/>
            <a:ext cx="42906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4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11:30AM - 12:40 PM 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04A0EA6B-D091-1EC1-B1BC-7B7AAA56C956}"/>
              </a:ext>
            </a:extLst>
          </p:cNvPr>
          <p:cNvSpPr/>
          <p:nvPr/>
        </p:nvSpPr>
        <p:spPr>
          <a:xfrm>
            <a:off x="2457143" y="8460913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01AFAA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9F0F22A2-720F-A124-FC0B-0CBDA4741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59" y="8211686"/>
            <a:ext cx="1784054" cy="1684649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38486787-3698-FF4F-FA76-261D6E01B883}"/>
              </a:ext>
            </a:extLst>
          </p:cNvPr>
          <p:cNvSpPr txBox="1"/>
          <p:nvPr/>
        </p:nvSpPr>
        <p:spPr>
          <a:xfrm>
            <a:off x="515055" y="7738327"/>
            <a:ext cx="695739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rgbClr val="01AFAA"/>
                </a:solidFill>
                <a:latin typeface="MADETOMMY-LIGHT" panose="02000503000000020004" pitchFamily="2" charset="77"/>
              </a:rPr>
              <a:t>INVITADOS: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6A390B3-75CA-2D31-0FC6-2517E29CCA95}"/>
              </a:ext>
            </a:extLst>
          </p:cNvPr>
          <p:cNvSpPr/>
          <p:nvPr/>
        </p:nvSpPr>
        <p:spPr>
          <a:xfrm>
            <a:off x="8370796" y="8496223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01AFAA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A46BF9-D1A3-78B4-9C1B-FC37D72BA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812" y="8246996"/>
            <a:ext cx="1784054" cy="168464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8AEF122-4DD6-014F-74C8-B2D347D8C3B7}"/>
              </a:ext>
            </a:extLst>
          </p:cNvPr>
          <p:cNvSpPr/>
          <p:nvPr/>
        </p:nvSpPr>
        <p:spPr>
          <a:xfrm>
            <a:off x="2433039" y="10384601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01AFAA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0BB9AE0-D8A7-AC01-6B91-F995AA0BC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055" y="10135374"/>
            <a:ext cx="1784054" cy="168464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4B4ABE3-BED0-FF97-B62D-61A47C34D185}"/>
              </a:ext>
            </a:extLst>
          </p:cNvPr>
          <p:cNvSpPr/>
          <p:nvPr/>
        </p:nvSpPr>
        <p:spPr>
          <a:xfrm>
            <a:off x="8346692" y="10419911"/>
            <a:ext cx="34864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3600" baseline="30000" dirty="0">
                <a:solidFill>
                  <a:srgbClr val="01AFAA"/>
                </a:solidFill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sz="3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 Adolfo </a:t>
            </a:r>
            <a:r>
              <a:rPr lang="es-ES_tradnl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sz="32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69CE0BA-9CC1-AE70-7E90-45CDB5214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708" y="10170684"/>
            <a:ext cx="1784054" cy="168464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BCB9AD3-FC75-15DA-95C2-C266F47AA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89" y="-270"/>
            <a:ext cx="13706072" cy="744838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AE588641-C69D-3254-FDA2-7092B86BF4B3}"/>
              </a:ext>
            </a:extLst>
          </p:cNvPr>
          <p:cNvSpPr/>
          <p:nvPr/>
        </p:nvSpPr>
        <p:spPr>
          <a:xfrm>
            <a:off x="-14290" y="36216"/>
            <a:ext cx="8511289" cy="740480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99C9FE1-6460-33A2-1DC0-B3C6477D6909}"/>
              </a:ext>
            </a:extLst>
          </p:cNvPr>
          <p:cNvSpPr/>
          <p:nvPr/>
        </p:nvSpPr>
        <p:spPr>
          <a:xfrm>
            <a:off x="381163" y="3912207"/>
            <a:ext cx="81158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12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12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1C448B0-F4D5-25FD-3477-D5129DCBC692}"/>
              </a:ext>
            </a:extLst>
          </p:cNvPr>
          <p:cNvSpPr txBox="1"/>
          <p:nvPr/>
        </p:nvSpPr>
        <p:spPr>
          <a:xfrm>
            <a:off x="381163" y="2855331"/>
            <a:ext cx="39479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72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052C896-8BF3-C873-DDC3-DA3ACFAADCC0}"/>
              </a:ext>
            </a:extLst>
          </p:cNvPr>
          <p:cNvSpPr/>
          <p:nvPr/>
        </p:nvSpPr>
        <p:spPr>
          <a:xfrm flipV="1">
            <a:off x="3789574" y="2912361"/>
            <a:ext cx="2150762" cy="76587"/>
          </a:xfrm>
          <a:prstGeom prst="rect">
            <a:avLst/>
          </a:prstGeom>
          <a:solidFill>
            <a:srgbClr val="01A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71D54FF-3A08-7B51-2392-0FDF30CD1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1929" y="405140"/>
            <a:ext cx="5103866" cy="131014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1E74406-1E92-E96A-74A0-5787F9545E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055" y="12362027"/>
            <a:ext cx="1176872" cy="113764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9E8DE06-DCAC-3B59-8DE9-EAB26F321F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2762" y="12362027"/>
            <a:ext cx="1130910" cy="102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304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8920</TotalTime>
  <Words>73</Words>
  <Application>Microsoft Macintosh PowerPoint</Application>
  <PresentationFormat>Personalizado</PresentationFormat>
  <Paragraphs>30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 LA CHARLA</dc:title>
  <dc:creator>ALEJANDRO ABUADBA TAMBURINI</dc:creator>
  <cp:lastModifiedBy>Francisca Antonia Sierralta Hahn</cp:lastModifiedBy>
  <cp:revision>34</cp:revision>
  <dcterms:created xsi:type="dcterms:W3CDTF">2020-04-06T19:19:08Z</dcterms:created>
  <dcterms:modified xsi:type="dcterms:W3CDTF">2024-01-16T19:49:04Z</dcterms:modified>
</cp:coreProperties>
</file>