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0DA"/>
    <a:srgbClr val="01AFAA"/>
    <a:srgbClr val="69187B"/>
    <a:srgbClr val="0A3293"/>
    <a:srgbClr val="E9511C"/>
    <a:srgbClr val="1F74D3"/>
    <a:srgbClr val="5697D3"/>
    <a:srgbClr val="8DC04C"/>
    <a:srgbClr val="68187C"/>
    <a:srgbClr val="FD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581E57-3539-4F92-1848-E4667D963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" b="15235"/>
          <a:stretch/>
        </p:blipFill>
        <p:spPr>
          <a:xfrm>
            <a:off x="-71652" y="0"/>
            <a:ext cx="13758075" cy="766456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-34825" y="8671"/>
            <a:ext cx="8695334" cy="76645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20E18C-FF0E-B727-4D4D-B2E4FB7A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252386-3AB9-4825-F95D-0D9F62A2D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343" y="405140"/>
            <a:ext cx="6228929" cy="13101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24040D-F63D-6B4E-0B77-574A63109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04" y="12148399"/>
            <a:ext cx="1176872" cy="1162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9837CB-2F97-CA4C-D0BD-8D8864D4F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000" y="12100019"/>
            <a:ext cx="947606" cy="11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C915C10-D7FA-4EB8-1281-5CD959BB4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9" b="15235"/>
          <a:stretch/>
        </p:blipFill>
        <p:spPr>
          <a:xfrm>
            <a:off x="-42075" y="19878"/>
            <a:ext cx="13758075" cy="742823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8B47347-0B9C-9D42-3579-DDD329B2A304}"/>
              </a:ext>
            </a:extLst>
          </p:cNvPr>
          <p:cNvSpPr/>
          <p:nvPr/>
        </p:nvSpPr>
        <p:spPr>
          <a:xfrm>
            <a:off x="-34825" y="8672"/>
            <a:ext cx="8695334" cy="74282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4C7897-3293-4ACC-D1D3-5F024893779C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AABC776-15E7-4647-461B-1A8F1AC83C3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C9D0CF5-C875-1807-B484-9A9352059152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AA883A3-85FC-7FDF-6670-E7244DEA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D691113-E605-ECF0-EC47-A69241511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343" y="405140"/>
            <a:ext cx="6228929" cy="131014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09CB96B-1EC9-84F9-C6E3-DAA340C55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22" y="12362027"/>
            <a:ext cx="1176872" cy="116246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37AC903-8ED1-26CD-F0E6-FFDED1D9D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2762" y="12362027"/>
            <a:ext cx="1128549" cy="10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9025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36</cp:revision>
  <dcterms:created xsi:type="dcterms:W3CDTF">2020-04-06T19:19:08Z</dcterms:created>
  <dcterms:modified xsi:type="dcterms:W3CDTF">2024-01-16T22:07:35Z</dcterms:modified>
</cp:coreProperties>
</file>