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87B"/>
    <a:srgbClr val="0A3293"/>
    <a:srgbClr val="E9511C"/>
    <a:srgbClr val="1F74D3"/>
    <a:srgbClr val="5697D3"/>
    <a:srgbClr val="8DC04C"/>
    <a:srgbClr val="68187C"/>
    <a:srgbClr val="FDC201"/>
    <a:srgbClr val="00B0D9"/>
    <a:srgbClr val="ED2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E6DDC1-1AFD-0B25-4B74-42622BF49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1" b="13974"/>
          <a:stretch/>
        </p:blipFill>
        <p:spPr>
          <a:xfrm>
            <a:off x="0" y="17973"/>
            <a:ext cx="13691783" cy="7664561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0" y="17973"/>
            <a:ext cx="8294370" cy="76645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BD63E8-0E03-3DBC-5DA2-3B17E1BDD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670" y="385281"/>
            <a:ext cx="5757741" cy="13101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6592F0-AEAD-469E-4D72-AA6092A64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63" y="12098973"/>
            <a:ext cx="1329147" cy="12607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8AFE47-B787-312B-3813-A648EFC50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577" y="12076378"/>
            <a:ext cx="936977" cy="12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3A61BA6-BBC3-ECEE-53D0-24654472AB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1" b="13974"/>
          <a:stretch/>
        </p:blipFill>
        <p:spPr>
          <a:xfrm>
            <a:off x="0" y="17974"/>
            <a:ext cx="13691783" cy="743014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4DE474E-A5A7-F41A-B324-746C2B9C2ACE}"/>
              </a:ext>
            </a:extLst>
          </p:cNvPr>
          <p:cNvSpPr/>
          <p:nvPr/>
        </p:nvSpPr>
        <p:spPr>
          <a:xfrm>
            <a:off x="-19878" y="37852"/>
            <a:ext cx="8294370" cy="74102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D4CD463-ED98-7372-3ED3-2550DA634ABA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A601CD-4653-B309-5D6F-9278B37964DD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7DFEA73-2D46-A616-65C7-161A7E58B25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600F6AA-C196-D276-FC38-C74BEEA00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670" y="385281"/>
            <a:ext cx="5757741" cy="131014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4824DA8-13D5-58F1-4B20-02A6DBBBD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79" y="12346443"/>
            <a:ext cx="1241886" cy="117801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65426C-C149-7F67-187C-14574BF97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692" y="12446435"/>
            <a:ext cx="1104445" cy="9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8905</TotalTime>
  <Words>74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31</cp:revision>
  <dcterms:created xsi:type="dcterms:W3CDTF">2020-04-06T19:19:08Z</dcterms:created>
  <dcterms:modified xsi:type="dcterms:W3CDTF">2024-01-16T14:24:22Z</dcterms:modified>
</cp:coreProperties>
</file>